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58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70" r:id="rId13"/>
    <p:sldId id="272" r:id="rId14"/>
    <p:sldId id="277" r:id="rId15"/>
    <p:sldId id="278" r:id="rId16"/>
    <p:sldId id="273" r:id="rId17"/>
    <p:sldId id="280" r:id="rId18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68"/>
    <p:restoredTop sz="94689"/>
  </p:normalViewPr>
  <p:slideViewPr>
    <p:cSldViewPr>
      <p:cViewPr varScale="1">
        <p:scale>
          <a:sx n="81" d="100"/>
          <a:sy n="81" d="100"/>
        </p:scale>
        <p:origin x="184" y="3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061834" y="1746885"/>
            <a:ext cx="3870325" cy="3602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19100" y="266700"/>
            <a:ext cx="11372850" cy="6229350"/>
          </a:xfrm>
          <a:custGeom>
            <a:avLst/>
            <a:gdLst/>
            <a:ahLst/>
            <a:cxnLst/>
            <a:rect l="l" t="t" r="r" b="b"/>
            <a:pathLst>
              <a:path w="11372850" h="6229350">
                <a:moveTo>
                  <a:pt x="0" y="6229350"/>
                </a:moveTo>
                <a:lnTo>
                  <a:pt x="11372850" y="6229350"/>
                </a:lnTo>
                <a:lnTo>
                  <a:pt x="11372850" y="0"/>
                </a:lnTo>
                <a:lnTo>
                  <a:pt x="0" y="0"/>
                </a:lnTo>
                <a:lnTo>
                  <a:pt x="0" y="6229350"/>
                </a:lnTo>
                <a:close/>
              </a:path>
            </a:pathLst>
          </a:custGeom>
          <a:solidFill>
            <a:srgbClr val="009F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81355" y="519239"/>
            <a:ext cx="10829290" cy="5746750"/>
          </a:xfrm>
          <a:custGeom>
            <a:avLst/>
            <a:gdLst/>
            <a:ahLst/>
            <a:cxnLst/>
            <a:rect l="l" t="t" r="r" b="b"/>
            <a:pathLst>
              <a:path w="10829290" h="5746750">
                <a:moveTo>
                  <a:pt x="0" y="5746623"/>
                </a:moveTo>
                <a:lnTo>
                  <a:pt x="10829290" y="5746623"/>
                </a:lnTo>
                <a:lnTo>
                  <a:pt x="10829290" y="0"/>
                </a:lnTo>
                <a:lnTo>
                  <a:pt x="0" y="0"/>
                </a:lnTo>
                <a:lnTo>
                  <a:pt x="0" y="57466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37641" y="682637"/>
            <a:ext cx="1548384" cy="10081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1187" y="366014"/>
            <a:ext cx="10669625" cy="692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4070" y="1542161"/>
            <a:ext cx="10763859" cy="4681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jewish-museum.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jewish-museum.ru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jewish-museum.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jewish-museum.ru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jewish-museum.ru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jewish-museum.ru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jewish-museum.ru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nfo@jewish-museum.r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jewish-museum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jewish-museum.ru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jewish-museum.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jewish-museum.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jewish-museum.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jewish-museum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55661" y="5336260"/>
            <a:ext cx="3999229" cy="91440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74930" marR="210185">
              <a:lnSpc>
                <a:spcPct val="100000"/>
              </a:lnSpc>
              <a:spcBef>
                <a:spcPts val="229"/>
              </a:spcBef>
            </a:pP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Ул. </a:t>
            </a:r>
            <a:r>
              <a:rPr sz="1800" spc="-10" dirty="0">
                <a:solidFill>
                  <a:srgbClr val="221F1F"/>
                </a:solidFill>
                <a:latin typeface="Arial"/>
                <a:cs typeface="Arial"/>
              </a:rPr>
              <a:t>Образцова, </a:t>
            </a: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11, </a:t>
            </a:r>
            <a:r>
              <a:rPr sz="1800" dirty="0">
                <a:solidFill>
                  <a:srgbClr val="221F1F"/>
                </a:solidFill>
                <a:latin typeface="Arial"/>
                <a:cs typeface="Arial"/>
              </a:rPr>
              <a:t>стр. 1А, Москва  </a:t>
            </a:r>
            <a:r>
              <a:rPr sz="1800" spc="-15" dirty="0">
                <a:solidFill>
                  <a:srgbClr val="221F1F"/>
                </a:solidFill>
                <a:latin typeface="Arial"/>
                <a:cs typeface="Arial"/>
              </a:rPr>
              <a:t>Тел./факс: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+7 495</a:t>
            </a:r>
            <a:r>
              <a:rPr sz="1800" spc="-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645-05-50</a:t>
            </a:r>
            <a:endParaRPr sz="1800">
              <a:latin typeface="Arial"/>
              <a:cs typeface="Arial"/>
            </a:endParaRPr>
          </a:p>
          <a:p>
            <a:pPr marL="74930">
              <a:lnSpc>
                <a:spcPct val="100000"/>
              </a:lnSpc>
            </a:pPr>
            <a:r>
              <a:rPr sz="1800" spc="-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info@jewish-museum.ru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87897" y="1163446"/>
            <a:ext cx="449580" cy="840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620"/>
              </a:lnSpc>
            </a:pPr>
            <a:r>
              <a:rPr sz="6000" b="1" spc="-5" dirty="0">
                <a:latin typeface="Arial"/>
                <a:cs typeface="Arial"/>
              </a:rPr>
              <a:t>5</a:t>
            </a:r>
            <a:endParaRPr sz="6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95066" y="2004059"/>
            <a:ext cx="5636260" cy="1609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6045"/>
              </a:lnSpc>
            </a:pPr>
            <a:r>
              <a:rPr sz="6000" b="1" spc="-20" dirty="0">
                <a:latin typeface="Arial"/>
                <a:cs typeface="Arial"/>
              </a:rPr>
              <a:t>шагов</a:t>
            </a:r>
            <a:endParaRPr sz="6000" dirty="0">
              <a:latin typeface="Arial"/>
              <a:cs typeface="Arial"/>
            </a:endParaRPr>
          </a:p>
          <a:p>
            <a:pPr algn="ctr">
              <a:lnSpc>
                <a:spcPts val="6625"/>
              </a:lnSpc>
            </a:pPr>
            <a:r>
              <a:rPr sz="6000" b="1" spc="-35" dirty="0">
                <a:latin typeface="Arial"/>
                <a:cs typeface="Arial"/>
              </a:rPr>
              <a:t>толерантности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86200" y="3733800"/>
            <a:ext cx="4314190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3300" b="1" spc="-5" dirty="0">
                <a:latin typeface="Arial" pitchFamily="34" charset="0"/>
                <a:cs typeface="Arial" pitchFamily="34" charset="0"/>
              </a:rPr>
              <a:t>2015-2016 гг.</a:t>
            </a:r>
            <a:endParaRPr sz="3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455661" y="5336260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400"/>
                </a:moveTo>
                <a:lnTo>
                  <a:pt x="3998849" y="914400"/>
                </a:lnTo>
                <a:lnTo>
                  <a:pt x="3998849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55661" y="5336260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400"/>
                </a:moveTo>
                <a:lnTo>
                  <a:pt x="3998849" y="914400"/>
                </a:lnTo>
                <a:lnTo>
                  <a:pt x="3998849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535418" y="5424017"/>
            <a:ext cx="3527425" cy="74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Москва, </a:t>
            </a:r>
            <a:r>
              <a:rPr sz="1600" spc="-45" dirty="0">
                <a:latin typeface="Arial"/>
                <a:cs typeface="Arial"/>
              </a:rPr>
              <a:t>Ул. </a:t>
            </a:r>
            <a:r>
              <a:rPr sz="1600" spc="-10" dirty="0">
                <a:latin typeface="Arial"/>
                <a:cs typeface="Arial"/>
              </a:rPr>
              <a:t>Образцова </a:t>
            </a:r>
            <a:r>
              <a:rPr sz="1600" spc="-35" dirty="0">
                <a:latin typeface="Arial"/>
                <a:cs typeface="Arial"/>
              </a:rPr>
              <a:t>д.11 </a:t>
            </a:r>
            <a:r>
              <a:rPr sz="1600" spc="-5" dirty="0">
                <a:latin typeface="Arial"/>
                <a:cs typeface="Arial"/>
              </a:rPr>
              <a:t>стр. 1А  </a:t>
            </a:r>
            <a:r>
              <a:rPr sz="1600" spc="-20" dirty="0">
                <a:latin typeface="Arial"/>
                <a:cs typeface="Arial"/>
              </a:rPr>
              <a:t>Тел./факс: </a:t>
            </a:r>
            <a:r>
              <a:rPr sz="1600" spc="-5" dirty="0">
                <a:latin typeface="Arial"/>
                <a:cs typeface="Arial"/>
              </a:rPr>
              <a:t>+7(495) 645</a:t>
            </a:r>
            <a:r>
              <a:rPr lang="ru-RU" sz="1600" spc="-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0550 доб. 220  E-mail: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tc@jewish-museum.ru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2133600" y="4343400"/>
            <a:ext cx="8716490" cy="70064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9D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Программа реализуется</a:t>
            </a:r>
            <a:r>
              <a:rPr kumimoji="0" lang="ru-RU" sz="1800" b="1" i="0" u="none" strike="noStrike" kern="0" cap="none" spc="0" normalizeH="0" noProof="0" dirty="0">
                <a:ln>
                  <a:noFill/>
                </a:ln>
                <a:solidFill>
                  <a:srgbClr val="009D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при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9D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поддержке Комитета общественных связей Правительства Москвы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55661" y="5349925"/>
            <a:ext cx="3999229" cy="9144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74930" marR="210185">
              <a:lnSpc>
                <a:spcPct val="100000"/>
              </a:lnSpc>
              <a:spcBef>
                <a:spcPts val="125"/>
              </a:spcBef>
            </a:pP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Ул. </a:t>
            </a:r>
            <a:r>
              <a:rPr sz="1800" spc="-10" dirty="0">
                <a:solidFill>
                  <a:srgbClr val="221F1F"/>
                </a:solidFill>
                <a:latin typeface="Arial"/>
                <a:cs typeface="Arial"/>
              </a:rPr>
              <a:t>Образцова, </a:t>
            </a: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11, </a:t>
            </a:r>
            <a:r>
              <a:rPr sz="1800" dirty="0">
                <a:solidFill>
                  <a:srgbClr val="221F1F"/>
                </a:solidFill>
                <a:latin typeface="Arial"/>
                <a:cs typeface="Arial"/>
              </a:rPr>
              <a:t>стр. 1А, Москва  </a:t>
            </a:r>
            <a:r>
              <a:rPr sz="1800" spc="-15" dirty="0">
                <a:solidFill>
                  <a:srgbClr val="221F1F"/>
                </a:solidFill>
                <a:latin typeface="Arial"/>
                <a:cs typeface="Arial"/>
              </a:rPr>
              <a:t>Тел./факс: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+7 495</a:t>
            </a:r>
            <a:r>
              <a:rPr sz="1800" spc="-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645-05-50</a:t>
            </a:r>
            <a:endParaRPr sz="1800">
              <a:latin typeface="Arial"/>
              <a:cs typeface="Arial"/>
            </a:endParaRPr>
          </a:p>
          <a:p>
            <a:pPr marL="74930">
              <a:lnSpc>
                <a:spcPct val="100000"/>
              </a:lnSpc>
            </a:pPr>
            <a:r>
              <a:rPr sz="1800" spc="-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info@jewish-museum.ru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10808970" cy="1050925"/>
          </a:xfrm>
          <a:custGeom>
            <a:avLst/>
            <a:gdLst/>
            <a:ahLst/>
            <a:cxnLst/>
            <a:rect l="l" t="t" r="r" b="b"/>
            <a:pathLst>
              <a:path w="10808970" h="1050925">
                <a:moveTo>
                  <a:pt x="0" y="1050874"/>
                </a:moveTo>
                <a:lnTo>
                  <a:pt x="10808970" y="1050874"/>
                </a:lnTo>
                <a:lnTo>
                  <a:pt x="10808970" y="0"/>
                </a:lnTo>
                <a:lnTo>
                  <a:pt x="0" y="0"/>
                </a:lnTo>
                <a:lnTo>
                  <a:pt x="0" y="10508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1187" y="366014"/>
            <a:ext cx="106696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 err="1"/>
              <a:t>Ступень</a:t>
            </a:r>
            <a:r>
              <a:rPr sz="4000" b="1" spc="5" dirty="0"/>
              <a:t> </a:t>
            </a:r>
            <a:r>
              <a:rPr lang="en-US" sz="4000" b="1" dirty="0"/>
              <a:t>II</a:t>
            </a:r>
            <a:r>
              <a:rPr sz="4000" b="1" dirty="0"/>
              <a:t>. </a:t>
            </a:r>
            <a:r>
              <a:rPr sz="4000" b="1" spc="-10" dirty="0"/>
              <a:t>Лидерство </a:t>
            </a:r>
            <a:r>
              <a:rPr sz="4000" b="1" dirty="0"/>
              <a:t>и</a:t>
            </a:r>
            <a:r>
              <a:rPr sz="4000" b="1" spc="-40" dirty="0"/>
              <a:t> </a:t>
            </a:r>
            <a:r>
              <a:rPr sz="4000" b="1" spc="-15" dirty="0"/>
              <a:t>тематические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1187" y="846073"/>
            <a:ext cx="156019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dirty="0">
                <a:latin typeface="Arial"/>
                <a:cs typeface="Arial"/>
              </a:rPr>
              <a:t>акции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013828" y="2875470"/>
          <a:ext cx="9918076" cy="1248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4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9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5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802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3000" b="1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4000" b="1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4000" b="1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4000" b="1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8100">
                      <a:solidFill>
                        <a:srgbClr val="009AD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4000" b="1" spc="-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Шаг</a:t>
                      </a:r>
                      <a:r>
                        <a:rPr sz="4000" b="1" spc="-9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0" b="1" spc="-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190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b="1" spc="-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Чемпионат</a:t>
                      </a:r>
                      <a:r>
                        <a:rPr sz="2400" b="1" spc="-9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лидерства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009AD0"/>
                      </a:solidFill>
                      <a:prstDash val="solid"/>
                    </a:lnL>
                    <a:lnR w="38100">
                      <a:solidFill>
                        <a:srgbClr val="009AD0"/>
                      </a:solidFill>
                      <a:prstDash val="solid"/>
                    </a:lnR>
                    <a:lnT w="38100">
                      <a:solidFill>
                        <a:srgbClr val="009AD0"/>
                      </a:solidFill>
                      <a:prstDash val="solid"/>
                    </a:lnT>
                    <a:lnB w="38100">
                      <a:solidFill>
                        <a:srgbClr val="009AD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1602105" y="4140708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80" h="895985">
                <a:moveTo>
                  <a:pt x="269747" y="0"/>
                </a:moveTo>
                <a:lnTo>
                  <a:pt x="0" y="0"/>
                </a:lnTo>
                <a:lnTo>
                  <a:pt x="0" y="301117"/>
                </a:lnTo>
                <a:lnTo>
                  <a:pt x="1970" y="349869"/>
                </a:lnTo>
                <a:lnTo>
                  <a:pt x="7781" y="397538"/>
                </a:lnTo>
                <a:lnTo>
                  <a:pt x="17279" y="443968"/>
                </a:lnTo>
                <a:lnTo>
                  <a:pt x="30310" y="489008"/>
                </a:lnTo>
                <a:lnTo>
                  <a:pt x="46722" y="532505"/>
                </a:lnTo>
                <a:lnTo>
                  <a:pt x="66361" y="574304"/>
                </a:lnTo>
                <a:lnTo>
                  <a:pt x="89075" y="614253"/>
                </a:lnTo>
                <a:lnTo>
                  <a:pt x="114710" y="652199"/>
                </a:lnTo>
                <a:lnTo>
                  <a:pt x="143114" y="687990"/>
                </a:lnTo>
                <a:lnTo>
                  <a:pt x="174132" y="721471"/>
                </a:lnTo>
                <a:lnTo>
                  <a:pt x="207613" y="752489"/>
                </a:lnTo>
                <a:lnTo>
                  <a:pt x="243404" y="780893"/>
                </a:lnTo>
                <a:lnTo>
                  <a:pt x="281350" y="806528"/>
                </a:lnTo>
                <a:lnTo>
                  <a:pt x="321299" y="829242"/>
                </a:lnTo>
                <a:lnTo>
                  <a:pt x="363098" y="848881"/>
                </a:lnTo>
                <a:lnTo>
                  <a:pt x="406595" y="865293"/>
                </a:lnTo>
                <a:lnTo>
                  <a:pt x="451635" y="878324"/>
                </a:lnTo>
                <a:lnTo>
                  <a:pt x="498065" y="887822"/>
                </a:lnTo>
                <a:lnTo>
                  <a:pt x="545734" y="893633"/>
                </a:lnTo>
                <a:lnTo>
                  <a:pt x="594487" y="895604"/>
                </a:lnTo>
                <a:lnTo>
                  <a:pt x="743712" y="895604"/>
                </a:lnTo>
                <a:lnTo>
                  <a:pt x="792464" y="893633"/>
                </a:lnTo>
                <a:lnTo>
                  <a:pt x="840133" y="887822"/>
                </a:lnTo>
                <a:lnTo>
                  <a:pt x="886563" y="878324"/>
                </a:lnTo>
                <a:lnTo>
                  <a:pt x="931603" y="865293"/>
                </a:lnTo>
                <a:lnTo>
                  <a:pt x="975100" y="848881"/>
                </a:lnTo>
                <a:lnTo>
                  <a:pt x="1016899" y="829242"/>
                </a:lnTo>
                <a:lnTo>
                  <a:pt x="1056848" y="806528"/>
                </a:lnTo>
                <a:lnTo>
                  <a:pt x="1094794" y="780893"/>
                </a:lnTo>
                <a:lnTo>
                  <a:pt x="1130585" y="752489"/>
                </a:lnTo>
                <a:lnTo>
                  <a:pt x="1164066" y="721471"/>
                </a:lnTo>
                <a:lnTo>
                  <a:pt x="1195084" y="687990"/>
                </a:lnTo>
                <a:lnTo>
                  <a:pt x="1223488" y="652199"/>
                </a:lnTo>
                <a:lnTo>
                  <a:pt x="1241285" y="625856"/>
                </a:lnTo>
                <a:lnTo>
                  <a:pt x="594487" y="625856"/>
                </a:lnTo>
                <a:lnTo>
                  <a:pt x="546504" y="622334"/>
                </a:lnTo>
                <a:lnTo>
                  <a:pt x="500706" y="612104"/>
                </a:lnTo>
                <a:lnTo>
                  <a:pt x="457595" y="595669"/>
                </a:lnTo>
                <a:lnTo>
                  <a:pt x="417673" y="573532"/>
                </a:lnTo>
                <a:lnTo>
                  <a:pt x="381444" y="546194"/>
                </a:lnTo>
                <a:lnTo>
                  <a:pt x="349409" y="514159"/>
                </a:lnTo>
                <a:lnTo>
                  <a:pt x="322071" y="477930"/>
                </a:lnTo>
                <a:lnTo>
                  <a:pt x="299934" y="438008"/>
                </a:lnTo>
                <a:lnTo>
                  <a:pt x="283499" y="394897"/>
                </a:lnTo>
                <a:lnTo>
                  <a:pt x="273269" y="349099"/>
                </a:lnTo>
                <a:lnTo>
                  <a:pt x="269747" y="301117"/>
                </a:lnTo>
                <a:lnTo>
                  <a:pt x="269747" y="0"/>
                </a:lnTo>
                <a:close/>
              </a:path>
              <a:path w="1427480" h="895985">
                <a:moveTo>
                  <a:pt x="1338199" y="263271"/>
                </a:moveTo>
                <a:lnTo>
                  <a:pt x="1068451" y="263271"/>
                </a:lnTo>
                <a:lnTo>
                  <a:pt x="1068451" y="301117"/>
                </a:lnTo>
                <a:lnTo>
                  <a:pt x="1064929" y="349099"/>
                </a:lnTo>
                <a:lnTo>
                  <a:pt x="1054699" y="394897"/>
                </a:lnTo>
                <a:lnTo>
                  <a:pt x="1038264" y="438008"/>
                </a:lnTo>
                <a:lnTo>
                  <a:pt x="1016127" y="477930"/>
                </a:lnTo>
                <a:lnTo>
                  <a:pt x="988789" y="514159"/>
                </a:lnTo>
                <a:lnTo>
                  <a:pt x="956754" y="546194"/>
                </a:lnTo>
                <a:lnTo>
                  <a:pt x="920525" y="573532"/>
                </a:lnTo>
                <a:lnTo>
                  <a:pt x="880603" y="595669"/>
                </a:lnTo>
                <a:lnTo>
                  <a:pt x="837492" y="612104"/>
                </a:lnTo>
                <a:lnTo>
                  <a:pt x="791694" y="622334"/>
                </a:lnTo>
                <a:lnTo>
                  <a:pt x="743712" y="625856"/>
                </a:lnTo>
                <a:lnTo>
                  <a:pt x="1241285" y="625856"/>
                </a:lnTo>
                <a:lnTo>
                  <a:pt x="1271837" y="574304"/>
                </a:lnTo>
                <a:lnTo>
                  <a:pt x="1291476" y="532505"/>
                </a:lnTo>
                <a:lnTo>
                  <a:pt x="1307888" y="489008"/>
                </a:lnTo>
                <a:lnTo>
                  <a:pt x="1320919" y="443968"/>
                </a:lnTo>
                <a:lnTo>
                  <a:pt x="1330417" y="397538"/>
                </a:lnTo>
                <a:lnTo>
                  <a:pt x="1336228" y="349869"/>
                </a:lnTo>
                <a:lnTo>
                  <a:pt x="1338199" y="301117"/>
                </a:lnTo>
                <a:lnTo>
                  <a:pt x="1338199" y="263271"/>
                </a:lnTo>
                <a:close/>
              </a:path>
              <a:path w="1427480" h="895985">
                <a:moveTo>
                  <a:pt x="1203325" y="68199"/>
                </a:moveTo>
                <a:lnTo>
                  <a:pt x="979424" y="263271"/>
                </a:lnTo>
                <a:lnTo>
                  <a:pt x="1427226" y="263271"/>
                </a:lnTo>
                <a:lnTo>
                  <a:pt x="1203325" y="68199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02105" y="4140708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80" h="895985">
                <a:moveTo>
                  <a:pt x="0" y="0"/>
                </a:moveTo>
                <a:lnTo>
                  <a:pt x="0" y="301117"/>
                </a:lnTo>
                <a:lnTo>
                  <a:pt x="1970" y="349869"/>
                </a:lnTo>
                <a:lnTo>
                  <a:pt x="7781" y="397538"/>
                </a:lnTo>
                <a:lnTo>
                  <a:pt x="17279" y="443968"/>
                </a:lnTo>
                <a:lnTo>
                  <a:pt x="30310" y="489008"/>
                </a:lnTo>
                <a:lnTo>
                  <a:pt x="46722" y="532505"/>
                </a:lnTo>
                <a:lnTo>
                  <a:pt x="66361" y="574304"/>
                </a:lnTo>
                <a:lnTo>
                  <a:pt x="89075" y="614253"/>
                </a:lnTo>
                <a:lnTo>
                  <a:pt x="114710" y="652199"/>
                </a:lnTo>
                <a:lnTo>
                  <a:pt x="143114" y="687990"/>
                </a:lnTo>
                <a:lnTo>
                  <a:pt x="174132" y="721471"/>
                </a:lnTo>
                <a:lnTo>
                  <a:pt x="207613" y="752489"/>
                </a:lnTo>
                <a:lnTo>
                  <a:pt x="243404" y="780893"/>
                </a:lnTo>
                <a:lnTo>
                  <a:pt x="281350" y="806528"/>
                </a:lnTo>
                <a:lnTo>
                  <a:pt x="321299" y="829242"/>
                </a:lnTo>
                <a:lnTo>
                  <a:pt x="363098" y="848881"/>
                </a:lnTo>
                <a:lnTo>
                  <a:pt x="406595" y="865293"/>
                </a:lnTo>
                <a:lnTo>
                  <a:pt x="451635" y="878324"/>
                </a:lnTo>
                <a:lnTo>
                  <a:pt x="498065" y="887822"/>
                </a:lnTo>
                <a:lnTo>
                  <a:pt x="545734" y="893633"/>
                </a:lnTo>
                <a:lnTo>
                  <a:pt x="594487" y="895604"/>
                </a:lnTo>
                <a:lnTo>
                  <a:pt x="743712" y="895604"/>
                </a:lnTo>
                <a:lnTo>
                  <a:pt x="792464" y="893633"/>
                </a:lnTo>
                <a:lnTo>
                  <a:pt x="840133" y="887822"/>
                </a:lnTo>
                <a:lnTo>
                  <a:pt x="886563" y="878324"/>
                </a:lnTo>
                <a:lnTo>
                  <a:pt x="931603" y="865293"/>
                </a:lnTo>
                <a:lnTo>
                  <a:pt x="975100" y="848881"/>
                </a:lnTo>
                <a:lnTo>
                  <a:pt x="1016899" y="829242"/>
                </a:lnTo>
                <a:lnTo>
                  <a:pt x="1056848" y="806528"/>
                </a:lnTo>
                <a:lnTo>
                  <a:pt x="1094794" y="780893"/>
                </a:lnTo>
                <a:lnTo>
                  <a:pt x="1130585" y="752489"/>
                </a:lnTo>
                <a:lnTo>
                  <a:pt x="1164066" y="721471"/>
                </a:lnTo>
                <a:lnTo>
                  <a:pt x="1195084" y="687990"/>
                </a:lnTo>
                <a:lnTo>
                  <a:pt x="1223488" y="652199"/>
                </a:lnTo>
                <a:lnTo>
                  <a:pt x="1249123" y="614253"/>
                </a:lnTo>
                <a:lnTo>
                  <a:pt x="1271837" y="574304"/>
                </a:lnTo>
                <a:lnTo>
                  <a:pt x="1291476" y="532505"/>
                </a:lnTo>
                <a:lnTo>
                  <a:pt x="1307888" y="489008"/>
                </a:lnTo>
                <a:lnTo>
                  <a:pt x="1320919" y="443968"/>
                </a:lnTo>
                <a:lnTo>
                  <a:pt x="1330417" y="397538"/>
                </a:lnTo>
                <a:lnTo>
                  <a:pt x="1336228" y="349869"/>
                </a:lnTo>
                <a:lnTo>
                  <a:pt x="1338199" y="301117"/>
                </a:lnTo>
                <a:lnTo>
                  <a:pt x="1338199" y="263271"/>
                </a:lnTo>
                <a:lnTo>
                  <a:pt x="1427226" y="263271"/>
                </a:lnTo>
                <a:lnTo>
                  <a:pt x="1203325" y="68199"/>
                </a:lnTo>
                <a:lnTo>
                  <a:pt x="979424" y="263271"/>
                </a:lnTo>
                <a:lnTo>
                  <a:pt x="1068451" y="263271"/>
                </a:lnTo>
                <a:lnTo>
                  <a:pt x="1068451" y="301117"/>
                </a:lnTo>
                <a:lnTo>
                  <a:pt x="1064929" y="349099"/>
                </a:lnTo>
                <a:lnTo>
                  <a:pt x="1054699" y="394897"/>
                </a:lnTo>
                <a:lnTo>
                  <a:pt x="1038264" y="438008"/>
                </a:lnTo>
                <a:lnTo>
                  <a:pt x="1016127" y="477930"/>
                </a:lnTo>
                <a:lnTo>
                  <a:pt x="988789" y="514159"/>
                </a:lnTo>
                <a:lnTo>
                  <a:pt x="956754" y="546194"/>
                </a:lnTo>
                <a:lnTo>
                  <a:pt x="920525" y="573532"/>
                </a:lnTo>
                <a:lnTo>
                  <a:pt x="880603" y="595669"/>
                </a:lnTo>
                <a:lnTo>
                  <a:pt x="837492" y="612104"/>
                </a:lnTo>
                <a:lnTo>
                  <a:pt x="791694" y="622334"/>
                </a:lnTo>
                <a:lnTo>
                  <a:pt x="743712" y="625856"/>
                </a:lnTo>
                <a:lnTo>
                  <a:pt x="594487" y="625856"/>
                </a:lnTo>
                <a:lnTo>
                  <a:pt x="546504" y="622334"/>
                </a:lnTo>
                <a:lnTo>
                  <a:pt x="500706" y="612104"/>
                </a:lnTo>
                <a:lnTo>
                  <a:pt x="457595" y="595669"/>
                </a:lnTo>
                <a:lnTo>
                  <a:pt x="417673" y="573532"/>
                </a:lnTo>
                <a:lnTo>
                  <a:pt x="381444" y="546194"/>
                </a:lnTo>
                <a:lnTo>
                  <a:pt x="349409" y="514159"/>
                </a:lnTo>
                <a:lnTo>
                  <a:pt x="322071" y="477930"/>
                </a:lnTo>
                <a:lnTo>
                  <a:pt x="299934" y="438008"/>
                </a:lnTo>
                <a:lnTo>
                  <a:pt x="283499" y="394897"/>
                </a:lnTo>
                <a:lnTo>
                  <a:pt x="273269" y="349099"/>
                </a:lnTo>
                <a:lnTo>
                  <a:pt x="269747" y="301117"/>
                </a:lnTo>
                <a:lnTo>
                  <a:pt x="269747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55661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55661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4934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620" y="0"/>
                </a:moveTo>
                <a:lnTo>
                  <a:pt x="0" y="0"/>
                </a:ln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8" y="489135"/>
                </a:lnTo>
                <a:lnTo>
                  <a:pt x="46704" y="532632"/>
                </a:lnTo>
                <a:lnTo>
                  <a:pt x="66337" y="574431"/>
                </a:lnTo>
                <a:lnTo>
                  <a:pt x="89044" y="614380"/>
                </a:lnTo>
                <a:lnTo>
                  <a:pt x="114673" y="652326"/>
                </a:lnTo>
                <a:lnTo>
                  <a:pt x="143071" y="688117"/>
                </a:lnTo>
                <a:lnTo>
                  <a:pt x="174085" y="721598"/>
                </a:lnTo>
                <a:lnTo>
                  <a:pt x="207562" y="752616"/>
                </a:lnTo>
                <a:lnTo>
                  <a:pt x="243349" y="781020"/>
                </a:lnTo>
                <a:lnTo>
                  <a:pt x="281294" y="806655"/>
                </a:lnTo>
                <a:lnTo>
                  <a:pt x="321243" y="829369"/>
                </a:lnTo>
                <a:lnTo>
                  <a:pt x="363045" y="849008"/>
                </a:lnTo>
                <a:lnTo>
                  <a:pt x="406546" y="865420"/>
                </a:lnTo>
                <a:lnTo>
                  <a:pt x="451593" y="878451"/>
                </a:lnTo>
                <a:lnTo>
                  <a:pt x="498034" y="887949"/>
                </a:lnTo>
                <a:lnTo>
                  <a:pt x="545716" y="893760"/>
                </a:lnTo>
                <a:lnTo>
                  <a:pt x="594487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1285" y="625982"/>
                </a:lnTo>
                <a:lnTo>
                  <a:pt x="594487" y="625982"/>
                </a:lnTo>
                <a:lnTo>
                  <a:pt x="546473" y="622461"/>
                </a:lnTo>
                <a:lnTo>
                  <a:pt x="500649" y="612231"/>
                </a:lnTo>
                <a:lnTo>
                  <a:pt x="457517" y="595796"/>
                </a:lnTo>
                <a:lnTo>
                  <a:pt x="417579" y="573659"/>
                </a:lnTo>
                <a:lnTo>
                  <a:pt x="381337" y="546321"/>
                </a:lnTo>
                <a:lnTo>
                  <a:pt x="349294" y="514286"/>
                </a:lnTo>
                <a:lnTo>
                  <a:pt x="321950" y="478057"/>
                </a:lnTo>
                <a:lnTo>
                  <a:pt x="299809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0" y="301244"/>
                </a:lnTo>
                <a:lnTo>
                  <a:pt x="269620" y="0"/>
                </a:lnTo>
                <a:close/>
              </a:path>
              <a:path w="1427479" h="895985">
                <a:moveTo>
                  <a:pt x="1338199" y="263398"/>
                </a:move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285" y="625982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4"/>
                </a:lnTo>
                <a:lnTo>
                  <a:pt x="1338199" y="263398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424" y="263398"/>
                </a:lnTo>
                <a:lnTo>
                  <a:pt x="1427226" y="263398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4934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0" y="0"/>
                </a:move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8" y="489135"/>
                </a:lnTo>
                <a:lnTo>
                  <a:pt x="46704" y="532632"/>
                </a:lnTo>
                <a:lnTo>
                  <a:pt x="66337" y="574431"/>
                </a:lnTo>
                <a:lnTo>
                  <a:pt x="89044" y="614380"/>
                </a:lnTo>
                <a:lnTo>
                  <a:pt x="114673" y="652326"/>
                </a:lnTo>
                <a:lnTo>
                  <a:pt x="143071" y="688117"/>
                </a:lnTo>
                <a:lnTo>
                  <a:pt x="174085" y="721598"/>
                </a:lnTo>
                <a:lnTo>
                  <a:pt x="207562" y="752616"/>
                </a:lnTo>
                <a:lnTo>
                  <a:pt x="243349" y="781020"/>
                </a:lnTo>
                <a:lnTo>
                  <a:pt x="281294" y="806655"/>
                </a:lnTo>
                <a:lnTo>
                  <a:pt x="321243" y="829369"/>
                </a:lnTo>
                <a:lnTo>
                  <a:pt x="363045" y="849008"/>
                </a:lnTo>
                <a:lnTo>
                  <a:pt x="406546" y="865420"/>
                </a:lnTo>
                <a:lnTo>
                  <a:pt x="451593" y="878451"/>
                </a:lnTo>
                <a:lnTo>
                  <a:pt x="498034" y="887949"/>
                </a:lnTo>
                <a:lnTo>
                  <a:pt x="545716" y="893760"/>
                </a:lnTo>
                <a:lnTo>
                  <a:pt x="594487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9123" y="614380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4"/>
                </a:lnTo>
                <a:lnTo>
                  <a:pt x="1338199" y="263398"/>
                </a:lnTo>
                <a:lnTo>
                  <a:pt x="1427226" y="263398"/>
                </a:lnTo>
                <a:lnTo>
                  <a:pt x="1203325" y="68325"/>
                </a:lnTo>
                <a:lnTo>
                  <a:pt x="979424" y="263398"/>
                </a:ln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594487" y="625982"/>
                </a:lnTo>
                <a:lnTo>
                  <a:pt x="546473" y="622461"/>
                </a:lnTo>
                <a:lnTo>
                  <a:pt x="500649" y="612231"/>
                </a:lnTo>
                <a:lnTo>
                  <a:pt x="457517" y="595796"/>
                </a:lnTo>
                <a:lnTo>
                  <a:pt x="417579" y="573659"/>
                </a:lnTo>
                <a:lnTo>
                  <a:pt x="381337" y="546321"/>
                </a:lnTo>
                <a:lnTo>
                  <a:pt x="349294" y="514286"/>
                </a:lnTo>
                <a:lnTo>
                  <a:pt x="321950" y="478057"/>
                </a:lnTo>
                <a:lnTo>
                  <a:pt x="299809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0" y="301244"/>
                </a:lnTo>
                <a:lnTo>
                  <a:pt x="26962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68773" y="4144390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748" y="0"/>
                </a:moveTo>
                <a:lnTo>
                  <a:pt x="0" y="0"/>
                </a:lnTo>
                <a:lnTo>
                  <a:pt x="0" y="301243"/>
                </a:lnTo>
                <a:lnTo>
                  <a:pt x="1970" y="349996"/>
                </a:lnTo>
                <a:lnTo>
                  <a:pt x="7781" y="397665"/>
                </a:lnTo>
                <a:lnTo>
                  <a:pt x="17279" y="444095"/>
                </a:lnTo>
                <a:lnTo>
                  <a:pt x="30310" y="489135"/>
                </a:lnTo>
                <a:lnTo>
                  <a:pt x="46722" y="532632"/>
                </a:lnTo>
                <a:lnTo>
                  <a:pt x="66361" y="574431"/>
                </a:lnTo>
                <a:lnTo>
                  <a:pt x="89075" y="614380"/>
                </a:lnTo>
                <a:lnTo>
                  <a:pt x="114710" y="652326"/>
                </a:lnTo>
                <a:lnTo>
                  <a:pt x="143114" y="688117"/>
                </a:lnTo>
                <a:lnTo>
                  <a:pt x="174132" y="721598"/>
                </a:lnTo>
                <a:lnTo>
                  <a:pt x="207613" y="752616"/>
                </a:lnTo>
                <a:lnTo>
                  <a:pt x="243404" y="781020"/>
                </a:lnTo>
                <a:lnTo>
                  <a:pt x="281350" y="806655"/>
                </a:lnTo>
                <a:lnTo>
                  <a:pt x="321299" y="829369"/>
                </a:lnTo>
                <a:lnTo>
                  <a:pt x="363098" y="849008"/>
                </a:lnTo>
                <a:lnTo>
                  <a:pt x="406595" y="865420"/>
                </a:lnTo>
                <a:lnTo>
                  <a:pt x="451635" y="878451"/>
                </a:lnTo>
                <a:lnTo>
                  <a:pt x="498065" y="887949"/>
                </a:lnTo>
                <a:lnTo>
                  <a:pt x="545734" y="893760"/>
                </a:lnTo>
                <a:lnTo>
                  <a:pt x="594487" y="895730"/>
                </a:lnTo>
                <a:lnTo>
                  <a:pt x="743712" y="895730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1285" y="625982"/>
                </a:lnTo>
                <a:lnTo>
                  <a:pt x="594487" y="625982"/>
                </a:lnTo>
                <a:lnTo>
                  <a:pt x="546504" y="622461"/>
                </a:lnTo>
                <a:lnTo>
                  <a:pt x="500706" y="612231"/>
                </a:lnTo>
                <a:lnTo>
                  <a:pt x="457595" y="595796"/>
                </a:lnTo>
                <a:lnTo>
                  <a:pt x="417673" y="573659"/>
                </a:lnTo>
                <a:lnTo>
                  <a:pt x="381444" y="546321"/>
                </a:lnTo>
                <a:lnTo>
                  <a:pt x="349409" y="514286"/>
                </a:lnTo>
                <a:lnTo>
                  <a:pt x="322071" y="478057"/>
                </a:lnTo>
                <a:lnTo>
                  <a:pt x="299934" y="438135"/>
                </a:lnTo>
                <a:lnTo>
                  <a:pt x="283499" y="395024"/>
                </a:lnTo>
                <a:lnTo>
                  <a:pt x="273269" y="349226"/>
                </a:lnTo>
                <a:lnTo>
                  <a:pt x="269748" y="301243"/>
                </a:lnTo>
                <a:lnTo>
                  <a:pt x="269748" y="0"/>
                </a:lnTo>
                <a:close/>
              </a:path>
              <a:path w="1427479" h="895985">
                <a:moveTo>
                  <a:pt x="1338199" y="263397"/>
                </a:moveTo>
                <a:lnTo>
                  <a:pt x="1068451" y="263397"/>
                </a:lnTo>
                <a:lnTo>
                  <a:pt x="1068451" y="301243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285" y="625982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3"/>
                </a:lnTo>
                <a:lnTo>
                  <a:pt x="1338199" y="263397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424" y="263397"/>
                </a:lnTo>
                <a:lnTo>
                  <a:pt x="1427226" y="263397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68773" y="4144390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0" y="0"/>
                </a:moveTo>
                <a:lnTo>
                  <a:pt x="0" y="301243"/>
                </a:lnTo>
                <a:lnTo>
                  <a:pt x="1970" y="349996"/>
                </a:lnTo>
                <a:lnTo>
                  <a:pt x="7781" y="397665"/>
                </a:lnTo>
                <a:lnTo>
                  <a:pt x="17279" y="444095"/>
                </a:lnTo>
                <a:lnTo>
                  <a:pt x="30310" y="489135"/>
                </a:lnTo>
                <a:lnTo>
                  <a:pt x="46722" y="532632"/>
                </a:lnTo>
                <a:lnTo>
                  <a:pt x="66361" y="574431"/>
                </a:lnTo>
                <a:lnTo>
                  <a:pt x="89075" y="614380"/>
                </a:lnTo>
                <a:lnTo>
                  <a:pt x="114710" y="652326"/>
                </a:lnTo>
                <a:lnTo>
                  <a:pt x="143114" y="688117"/>
                </a:lnTo>
                <a:lnTo>
                  <a:pt x="174132" y="721598"/>
                </a:lnTo>
                <a:lnTo>
                  <a:pt x="207613" y="752616"/>
                </a:lnTo>
                <a:lnTo>
                  <a:pt x="243404" y="781020"/>
                </a:lnTo>
                <a:lnTo>
                  <a:pt x="281350" y="806655"/>
                </a:lnTo>
                <a:lnTo>
                  <a:pt x="321299" y="829369"/>
                </a:lnTo>
                <a:lnTo>
                  <a:pt x="363098" y="849008"/>
                </a:lnTo>
                <a:lnTo>
                  <a:pt x="406595" y="865420"/>
                </a:lnTo>
                <a:lnTo>
                  <a:pt x="451635" y="878451"/>
                </a:lnTo>
                <a:lnTo>
                  <a:pt x="498065" y="887949"/>
                </a:lnTo>
                <a:lnTo>
                  <a:pt x="545734" y="893760"/>
                </a:lnTo>
                <a:lnTo>
                  <a:pt x="594487" y="895730"/>
                </a:lnTo>
                <a:lnTo>
                  <a:pt x="743712" y="895730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9123" y="614380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3"/>
                </a:lnTo>
                <a:lnTo>
                  <a:pt x="1338199" y="263397"/>
                </a:lnTo>
                <a:lnTo>
                  <a:pt x="1427226" y="263397"/>
                </a:lnTo>
                <a:lnTo>
                  <a:pt x="1203325" y="68325"/>
                </a:lnTo>
                <a:lnTo>
                  <a:pt x="979424" y="263397"/>
                </a:lnTo>
                <a:lnTo>
                  <a:pt x="1068451" y="263397"/>
                </a:lnTo>
                <a:lnTo>
                  <a:pt x="1068451" y="301243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594487" y="625982"/>
                </a:lnTo>
                <a:lnTo>
                  <a:pt x="546504" y="622461"/>
                </a:lnTo>
                <a:lnTo>
                  <a:pt x="500706" y="612231"/>
                </a:lnTo>
                <a:lnTo>
                  <a:pt x="457595" y="595796"/>
                </a:lnTo>
                <a:lnTo>
                  <a:pt x="417673" y="573659"/>
                </a:lnTo>
                <a:lnTo>
                  <a:pt x="381444" y="546321"/>
                </a:lnTo>
                <a:lnTo>
                  <a:pt x="349409" y="514286"/>
                </a:lnTo>
                <a:lnTo>
                  <a:pt x="322071" y="478057"/>
                </a:lnTo>
                <a:lnTo>
                  <a:pt x="299934" y="438135"/>
                </a:lnTo>
                <a:lnTo>
                  <a:pt x="283499" y="395024"/>
                </a:lnTo>
                <a:lnTo>
                  <a:pt x="273269" y="349226"/>
                </a:lnTo>
                <a:lnTo>
                  <a:pt x="269748" y="301243"/>
                </a:lnTo>
                <a:lnTo>
                  <a:pt x="269748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4085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621" y="0"/>
                </a:moveTo>
                <a:lnTo>
                  <a:pt x="0" y="0"/>
                </a:ln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7" y="489135"/>
                </a:lnTo>
                <a:lnTo>
                  <a:pt x="46702" y="532632"/>
                </a:lnTo>
                <a:lnTo>
                  <a:pt x="66334" y="574431"/>
                </a:lnTo>
                <a:lnTo>
                  <a:pt x="89039" y="614380"/>
                </a:lnTo>
                <a:lnTo>
                  <a:pt x="114665" y="652326"/>
                </a:lnTo>
                <a:lnTo>
                  <a:pt x="143060" y="688117"/>
                </a:lnTo>
                <a:lnTo>
                  <a:pt x="174069" y="721598"/>
                </a:lnTo>
                <a:lnTo>
                  <a:pt x="207540" y="752616"/>
                </a:lnTo>
                <a:lnTo>
                  <a:pt x="243321" y="781020"/>
                </a:lnTo>
                <a:lnTo>
                  <a:pt x="281259" y="806655"/>
                </a:lnTo>
                <a:lnTo>
                  <a:pt x="321200" y="829369"/>
                </a:lnTo>
                <a:lnTo>
                  <a:pt x="362991" y="849008"/>
                </a:lnTo>
                <a:lnTo>
                  <a:pt x="406481" y="865420"/>
                </a:lnTo>
                <a:lnTo>
                  <a:pt x="451515" y="878451"/>
                </a:lnTo>
                <a:lnTo>
                  <a:pt x="497942" y="887949"/>
                </a:lnTo>
                <a:lnTo>
                  <a:pt x="545607" y="893760"/>
                </a:lnTo>
                <a:lnTo>
                  <a:pt x="594360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29" y="887949"/>
                </a:lnTo>
                <a:lnTo>
                  <a:pt x="886556" y="878451"/>
                </a:lnTo>
                <a:lnTo>
                  <a:pt x="931590" y="865420"/>
                </a:lnTo>
                <a:lnTo>
                  <a:pt x="975080" y="849008"/>
                </a:lnTo>
                <a:lnTo>
                  <a:pt x="1016871" y="829369"/>
                </a:lnTo>
                <a:lnTo>
                  <a:pt x="1056812" y="806655"/>
                </a:lnTo>
                <a:lnTo>
                  <a:pt x="1094750" y="781020"/>
                </a:lnTo>
                <a:lnTo>
                  <a:pt x="1130531" y="752616"/>
                </a:lnTo>
                <a:lnTo>
                  <a:pt x="1164002" y="721598"/>
                </a:lnTo>
                <a:lnTo>
                  <a:pt x="1195011" y="688117"/>
                </a:lnTo>
                <a:lnTo>
                  <a:pt x="1223406" y="652326"/>
                </a:lnTo>
                <a:lnTo>
                  <a:pt x="1241197" y="625982"/>
                </a:lnTo>
                <a:lnTo>
                  <a:pt x="594360" y="625982"/>
                </a:lnTo>
                <a:lnTo>
                  <a:pt x="546377" y="622461"/>
                </a:lnTo>
                <a:lnTo>
                  <a:pt x="500579" y="612231"/>
                </a:lnTo>
                <a:lnTo>
                  <a:pt x="457468" y="595796"/>
                </a:lnTo>
                <a:lnTo>
                  <a:pt x="417546" y="573659"/>
                </a:lnTo>
                <a:lnTo>
                  <a:pt x="381317" y="546321"/>
                </a:lnTo>
                <a:lnTo>
                  <a:pt x="349282" y="514286"/>
                </a:lnTo>
                <a:lnTo>
                  <a:pt x="321944" y="478057"/>
                </a:lnTo>
                <a:lnTo>
                  <a:pt x="299807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1" y="301244"/>
                </a:lnTo>
                <a:lnTo>
                  <a:pt x="269621" y="0"/>
                </a:lnTo>
                <a:close/>
              </a:path>
              <a:path w="1427479" h="895985">
                <a:moveTo>
                  <a:pt x="1338072" y="263398"/>
                </a:move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197" y="625982"/>
                </a:lnTo>
                <a:lnTo>
                  <a:pt x="1271737" y="574431"/>
                </a:lnTo>
                <a:lnTo>
                  <a:pt x="1291369" y="532632"/>
                </a:lnTo>
                <a:lnTo>
                  <a:pt x="1307774" y="489135"/>
                </a:lnTo>
                <a:lnTo>
                  <a:pt x="1320800" y="444095"/>
                </a:lnTo>
                <a:lnTo>
                  <a:pt x="1330293" y="397665"/>
                </a:lnTo>
                <a:lnTo>
                  <a:pt x="1336101" y="349996"/>
                </a:lnTo>
                <a:lnTo>
                  <a:pt x="1338072" y="301244"/>
                </a:lnTo>
                <a:lnTo>
                  <a:pt x="1338072" y="263398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297" y="263398"/>
                </a:lnTo>
                <a:lnTo>
                  <a:pt x="1427226" y="263398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4085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0" y="0"/>
                </a:move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7" y="489135"/>
                </a:lnTo>
                <a:lnTo>
                  <a:pt x="46702" y="532632"/>
                </a:lnTo>
                <a:lnTo>
                  <a:pt x="66334" y="574431"/>
                </a:lnTo>
                <a:lnTo>
                  <a:pt x="89039" y="614380"/>
                </a:lnTo>
                <a:lnTo>
                  <a:pt x="114665" y="652326"/>
                </a:lnTo>
                <a:lnTo>
                  <a:pt x="143060" y="688117"/>
                </a:lnTo>
                <a:lnTo>
                  <a:pt x="174069" y="721598"/>
                </a:lnTo>
                <a:lnTo>
                  <a:pt x="207540" y="752616"/>
                </a:lnTo>
                <a:lnTo>
                  <a:pt x="243321" y="781020"/>
                </a:lnTo>
                <a:lnTo>
                  <a:pt x="281259" y="806655"/>
                </a:lnTo>
                <a:lnTo>
                  <a:pt x="321200" y="829369"/>
                </a:lnTo>
                <a:lnTo>
                  <a:pt x="362991" y="849008"/>
                </a:lnTo>
                <a:lnTo>
                  <a:pt x="406481" y="865420"/>
                </a:lnTo>
                <a:lnTo>
                  <a:pt x="451515" y="878451"/>
                </a:lnTo>
                <a:lnTo>
                  <a:pt x="497942" y="887949"/>
                </a:lnTo>
                <a:lnTo>
                  <a:pt x="545607" y="893760"/>
                </a:lnTo>
                <a:lnTo>
                  <a:pt x="594360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29" y="887949"/>
                </a:lnTo>
                <a:lnTo>
                  <a:pt x="886556" y="878451"/>
                </a:lnTo>
                <a:lnTo>
                  <a:pt x="931590" y="865420"/>
                </a:lnTo>
                <a:lnTo>
                  <a:pt x="975080" y="849008"/>
                </a:lnTo>
                <a:lnTo>
                  <a:pt x="1016871" y="829369"/>
                </a:lnTo>
                <a:lnTo>
                  <a:pt x="1056812" y="806655"/>
                </a:lnTo>
                <a:lnTo>
                  <a:pt x="1094750" y="781020"/>
                </a:lnTo>
                <a:lnTo>
                  <a:pt x="1130531" y="752616"/>
                </a:lnTo>
                <a:lnTo>
                  <a:pt x="1164002" y="721598"/>
                </a:lnTo>
                <a:lnTo>
                  <a:pt x="1195011" y="688117"/>
                </a:lnTo>
                <a:lnTo>
                  <a:pt x="1223406" y="652326"/>
                </a:lnTo>
                <a:lnTo>
                  <a:pt x="1249032" y="614380"/>
                </a:lnTo>
                <a:lnTo>
                  <a:pt x="1271737" y="574431"/>
                </a:lnTo>
                <a:lnTo>
                  <a:pt x="1291369" y="532632"/>
                </a:lnTo>
                <a:lnTo>
                  <a:pt x="1307774" y="489135"/>
                </a:lnTo>
                <a:lnTo>
                  <a:pt x="1320800" y="444095"/>
                </a:lnTo>
                <a:lnTo>
                  <a:pt x="1330293" y="397665"/>
                </a:lnTo>
                <a:lnTo>
                  <a:pt x="1336101" y="349996"/>
                </a:lnTo>
                <a:lnTo>
                  <a:pt x="1338072" y="301244"/>
                </a:lnTo>
                <a:lnTo>
                  <a:pt x="1338072" y="263398"/>
                </a:lnTo>
                <a:lnTo>
                  <a:pt x="1427226" y="263398"/>
                </a:lnTo>
                <a:lnTo>
                  <a:pt x="1203325" y="68325"/>
                </a:lnTo>
                <a:lnTo>
                  <a:pt x="979297" y="263398"/>
                </a:ln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594360" y="625982"/>
                </a:lnTo>
                <a:lnTo>
                  <a:pt x="546377" y="622461"/>
                </a:lnTo>
                <a:lnTo>
                  <a:pt x="500579" y="612231"/>
                </a:lnTo>
                <a:lnTo>
                  <a:pt x="457468" y="595796"/>
                </a:lnTo>
                <a:lnTo>
                  <a:pt x="417546" y="573659"/>
                </a:lnTo>
                <a:lnTo>
                  <a:pt x="381317" y="546321"/>
                </a:lnTo>
                <a:lnTo>
                  <a:pt x="349282" y="514286"/>
                </a:lnTo>
                <a:lnTo>
                  <a:pt x="321944" y="478057"/>
                </a:lnTo>
                <a:lnTo>
                  <a:pt x="299807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1" y="301244"/>
                </a:lnTo>
                <a:lnTo>
                  <a:pt x="269621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09484" y="2142794"/>
            <a:ext cx="2585085" cy="694055"/>
          </a:xfrm>
          <a:custGeom>
            <a:avLst/>
            <a:gdLst/>
            <a:ahLst/>
            <a:cxnLst/>
            <a:rect l="l" t="t" r="r" b="b"/>
            <a:pathLst>
              <a:path w="2585084" h="694055">
                <a:moveTo>
                  <a:pt x="0" y="693496"/>
                </a:moveTo>
                <a:lnTo>
                  <a:pt x="2585084" y="693496"/>
                </a:lnTo>
                <a:lnTo>
                  <a:pt x="2585084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09484" y="2142794"/>
            <a:ext cx="2585085" cy="694055"/>
          </a:xfrm>
          <a:custGeom>
            <a:avLst/>
            <a:gdLst/>
            <a:ahLst/>
            <a:cxnLst/>
            <a:rect l="l" t="t" r="r" b="b"/>
            <a:pathLst>
              <a:path w="2585084" h="694055">
                <a:moveTo>
                  <a:pt x="0" y="693496"/>
                </a:moveTo>
                <a:lnTo>
                  <a:pt x="2585084" y="693496"/>
                </a:lnTo>
                <a:lnTo>
                  <a:pt x="2585084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55661" y="5349925"/>
            <a:ext cx="3999229" cy="9144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74930" marR="210185">
              <a:lnSpc>
                <a:spcPct val="100000"/>
              </a:lnSpc>
              <a:spcBef>
                <a:spcPts val="125"/>
              </a:spcBef>
            </a:pP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Ул. </a:t>
            </a:r>
            <a:r>
              <a:rPr sz="1800" spc="-10" dirty="0">
                <a:solidFill>
                  <a:srgbClr val="221F1F"/>
                </a:solidFill>
                <a:latin typeface="Arial"/>
                <a:cs typeface="Arial"/>
              </a:rPr>
              <a:t>Образцова, </a:t>
            </a: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11, </a:t>
            </a:r>
            <a:r>
              <a:rPr sz="1800" dirty="0">
                <a:solidFill>
                  <a:srgbClr val="221F1F"/>
                </a:solidFill>
                <a:latin typeface="Arial"/>
                <a:cs typeface="Arial"/>
              </a:rPr>
              <a:t>стр. 1А, Москва  </a:t>
            </a:r>
            <a:r>
              <a:rPr sz="1800" spc="-15" dirty="0">
                <a:solidFill>
                  <a:srgbClr val="221F1F"/>
                </a:solidFill>
                <a:latin typeface="Arial"/>
                <a:cs typeface="Arial"/>
              </a:rPr>
              <a:t>Тел./факс: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+7 495</a:t>
            </a:r>
            <a:r>
              <a:rPr sz="1800" spc="-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645-05-50</a:t>
            </a:r>
            <a:endParaRPr sz="1800">
              <a:latin typeface="Arial"/>
              <a:cs typeface="Arial"/>
            </a:endParaRPr>
          </a:p>
          <a:p>
            <a:pPr marL="74930">
              <a:lnSpc>
                <a:spcPct val="100000"/>
              </a:lnSpc>
            </a:pPr>
            <a:r>
              <a:rPr sz="1800" spc="-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info@jewish-museum.ru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2383" y="532307"/>
            <a:ext cx="10808970" cy="1050925"/>
          </a:xfrm>
          <a:custGeom>
            <a:avLst/>
            <a:gdLst/>
            <a:ahLst/>
            <a:cxnLst/>
            <a:rect l="l" t="t" r="r" b="b"/>
            <a:pathLst>
              <a:path w="10808970" h="1050925">
                <a:moveTo>
                  <a:pt x="0" y="1050874"/>
                </a:moveTo>
                <a:lnTo>
                  <a:pt x="10808970" y="1050874"/>
                </a:lnTo>
                <a:lnTo>
                  <a:pt x="10808970" y="0"/>
                </a:lnTo>
                <a:lnTo>
                  <a:pt x="0" y="0"/>
                </a:lnTo>
                <a:lnTo>
                  <a:pt x="0" y="10508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1187" y="366014"/>
            <a:ext cx="106696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 err="1"/>
              <a:t>Ступень</a:t>
            </a:r>
            <a:r>
              <a:rPr sz="4000" b="1" spc="5" dirty="0"/>
              <a:t> </a:t>
            </a:r>
            <a:r>
              <a:rPr lang="en-US" sz="4000" b="1" spc="5" dirty="0"/>
              <a:t>II</a:t>
            </a:r>
            <a:r>
              <a:rPr sz="4000" b="1" dirty="0"/>
              <a:t>. </a:t>
            </a:r>
            <a:r>
              <a:rPr sz="4000" b="1" spc="-10" dirty="0"/>
              <a:t>Лидерство </a:t>
            </a:r>
            <a:r>
              <a:rPr sz="4000" b="1" dirty="0"/>
              <a:t>и</a:t>
            </a:r>
            <a:r>
              <a:rPr sz="4000" b="1" spc="-40" dirty="0"/>
              <a:t> </a:t>
            </a:r>
            <a:r>
              <a:rPr sz="4000" b="1" spc="-15" dirty="0"/>
              <a:t>тематические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1187" y="846073"/>
            <a:ext cx="156019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dirty="0">
                <a:latin typeface="Arial"/>
                <a:cs typeface="Arial"/>
              </a:rPr>
              <a:t>акции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816853" y="2231644"/>
            <a:ext cx="911225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b="1" dirty="0">
                <a:latin typeface="Arial"/>
                <a:cs typeface="Arial"/>
              </a:rPr>
              <a:t>декабрь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13834" y="2490978"/>
            <a:ext cx="2011680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16380" algn="l"/>
              </a:tabLst>
            </a:pPr>
            <a:r>
              <a:rPr sz="1700" b="1" spc="-5" dirty="0">
                <a:latin typeface="Arial"/>
                <a:cs typeface="Arial"/>
              </a:rPr>
              <a:t>201</a:t>
            </a:r>
            <a:r>
              <a:rPr sz="1700" b="1" dirty="0">
                <a:latin typeface="Arial"/>
                <a:cs typeface="Arial"/>
              </a:rPr>
              <a:t>4	</a:t>
            </a:r>
            <a:r>
              <a:rPr sz="1700" b="1" spc="-5" dirty="0">
                <a:latin typeface="Arial"/>
                <a:cs typeface="Arial"/>
              </a:rPr>
              <a:t>2014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13828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ln w="381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39502" y="2904591"/>
            <a:ext cx="282575" cy="1236345"/>
          </a:xfrm>
          <a:custGeom>
            <a:avLst/>
            <a:gdLst/>
            <a:ahLst/>
            <a:cxnLst/>
            <a:rect l="l" t="t" r="r" b="b"/>
            <a:pathLst>
              <a:path w="282575" h="1236345">
                <a:moveTo>
                  <a:pt x="0" y="1236116"/>
                </a:moveTo>
                <a:lnTo>
                  <a:pt x="282460" y="1236116"/>
                </a:lnTo>
                <a:lnTo>
                  <a:pt x="282460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17901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ln w="381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13828" y="1798827"/>
            <a:ext cx="2759075" cy="3237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271145" algn="ctr">
              <a:lnSpc>
                <a:spcPct val="100000"/>
              </a:lnSpc>
              <a:spcBef>
                <a:spcPts val="1450"/>
              </a:spcBef>
              <a:tabLst>
                <a:tab pos="1868805" algn="l"/>
              </a:tabLst>
            </a:pPr>
            <a:r>
              <a:rPr sz="1700" b="1" dirty="0">
                <a:latin typeface="Arial"/>
                <a:cs typeface="Arial"/>
              </a:rPr>
              <a:t>сен</a:t>
            </a:r>
            <a:r>
              <a:rPr sz="1700" b="1" spc="-20" dirty="0">
                <a:latin typeface="Arial"/>
                <a:cs typeface="Arial"/>
              </a:rPr>
              <a:t>т</a:t>
            </a:r>
            <a:r>
              <a:rPr sz="1700" b="1" dirty="0">
                <a:latin typeface="Arial"/>
                <a:cs typeface="Arial"/>
              </a:rPr>
              <a:t>ябрь	ок</a:t>
            </a:r>
            <a:r>
              <a:rPr sz="1700" b="1" spc="-20" dirty="0">
                <a:latin typeface="Arial"/>
                <a:cs typeface="Arial"/>
              </a:rPr>
              <a:t>т</a:t>
            </a:r>
            <a:r>
              <a:rPr sz="1700" b="1" dirty="0">
                <a:latin typeface="Arial"/>
                <a:cs typeface="Arial"/>
              </a:rPr>
              <a:t>ябрь</a:t>
            </a:r>
            <a:endParaRPr sz="1700">
              <a:latin typeface="Arial"/>
              <a:cs typeface="Arial"/>
            </a:endParaRPr>
          </a:p>
          <a:p>
            <a:pPr marL="335280" algn="ctr">
              <a:lnSpc>
                <a:spcPct val="100000"/>
              </a:lnSpc>
              <a:tabLst>
                <a:tab pos="1867535" algn="l"/>
              </a:tabLst>
            </a:pPr>
            <a:r>
              <a:rPr sz="1700" b="1" spc="-5" dirty="0">
                <a:latin typeface="Arial"/>
                <a:cs typeface="Arial"/>
              </a:rPr>
              <a:t>2014	2014</a:t>
            </a:r>
            <a:endParaRPr sz="1700">
              <a:latin typeface="Arial"/>
              <a:cs typeface="Arial"/>
            </a:endParaRPr>
          </a:p>
          <a:p>
            <a:pPr marL="250190" algn="ctr">
              <a:lnSpc>
                <a:spcPct val="100000"/>
              </a:lnSpc>
              <a:spcBef>
                <a:spcPts val="1470"/>
              </a:spcBef>
              <a:tabLst>
                <a:tab pos="1754505" algn="l"/>
              </a:tabLst>
            </a:pPr>
            <a:r>
              <a:rPr sz="4000" b="1" spc="-5" dirty="0">
                <a:solidFill>
                  <a:srgbClr val="009AD0"/>
                </a:solidFill>
                <a:latin typeface="Arial"/>
                <a:cs typeface="Arial"/>
              </a:rPr>
              <a:t>Шаг	Шаг</a:t>
            </a:r>
            <a:endParaRPr sz="4000">
              <a:latin typeface="Arial"/>
              <a:cs typeface="Arial"/>
            </a:endParaRPr>
          </a:p>
          <a:p>
            <a:pPr marL="286385" algn="ctr">
              <a:lnSpc>
                <a:spcPct val="100000"/>
              </a:lnSpc>
              <a:tabLst>
                <a:tab pos="1755139" algn="l"/>
              </a:tabLst>
            </a:pPr>
            <a:r>
              <a:rPr sz="4500" b="1" baseline="17592" dirty="0">
                <a:solidFill>
                  <a:srgbClr val="009AD0"/>
                </a:solidFill>
                <a:latin typeface="Arial"/>
                <a:cs typeface="Arial"/>
              </a:rPr>
              <a:t>1</a:t>
            </a:r>
            <a:r>
              <a:rPr sz="4000" b="1" dirty="0">
                <a:solidFill>
                  <a:srgbClr val="009AD0"/>
                </a:solidFill>
                <a:latin typeface="Arial"/>
                <a:cs typeface="Arial"/>
              </a:rPr>
              <a:t>	</a:t>
            </a:r>
            <a:r>
              <a:rPr sz="4000" b="1" spc="-5" dirty="0">
                <a:solidFill>
                  <a:srgbClr val="009AD0"/>
                </a:solidFill>
                <a:latin typeface="Arial"/>
                <a:cs typeface="Arial"/>
              </a:rPr>
              <a:t>2</a:t>
            </a:r>
            <a:endParaRPr sz="4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21963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21963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ln w="381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26023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5" h="1236345">
                <a:moveTo>
                  <a:pt x="0" y="1236116"/>
                </a:moveTo>
                <a:lnTo>
                  <a:pt x="1504060" y="1236116"/>
                </a:lnTo>
                <a:lnTo>
                  <a:pt x="1504060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26023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5" h="1236345">
                <a:moveTo>
                  <a:pt x="0" y="1236116"/>
                </a:moveTo>
                <a:lnTo>
                  <a:pt x="1504060" y="1236116"/>
                </a:lnTo>
                <a:lnTo>
                  <a:pt x="1504060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ln w="381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61834" y="2884449"/>
            <a:ext cx="3870325" cy="1260475"/>
          </a:xfrm>
          <a:custGeom>
            <a:avLst/>
            <a:gdLst/>
            <a:ahLst/>
            <a:cxnLst/>
            <a:rect l="l" t="t" r="r" b="b"/>
            <a:pathLst>
              <a:path w="3870325" h="1260475">
                <a:moveTo>
                  <a:pt x="0" y="1259941"/>
                </a:moveTo>
                <a:lnTo>
                  <a:pt x="3870071" y="1259941"/>
                </a:lnTo>
                <a:lnTo>
                  <a:pt x="3870071" y="0"/>
                </a:lnTo>
                <a:lnTo>
                  <a:pt x="0" y="0"/>
                </a:lnTo>
                <a:lnTo>
                  <a:pt x="0" y="125994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61834" y="2884449"/>
            <a:ext cx="3870325" cy="1260475"/>
          </a:xfrm>
          <a:custGeom>
            <a:avLst/>
            <a:gdLst/>
            <a:ahLst/>
            <a:cxnLst/>
            <a:rect l="l" t="t" r="r" b="b"/>
            <a:pathLst>
              <a:path w="3870325" h="1260475">
                <a:moveTo>
                  <a:pt x="0" y="1259941"/>
                </a:moveTo>
                <a:lnTo>
                  <a:pt x="3870071" y="1259941"/>
                </a:lnTo>
                <a:lnTo>
                  <a:pt x="3870071" y="0"/>
                </a:lnTo>
                <a:lnTo>
                  <a:pt x="0" y="0"/>
                </a:lnTo>
                <a:lnTo>
                  <a:pt x="0" y="1259941"/>
                </a:lnTo>
                <a:close/>
              </a:path>
            </a:pathLst>
          </a:custGeom>
          <a:ln w="381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271509" y="2916682"/>
            <a:ext cx="1452880" cy="617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5" dirty="0">
                <a:solidFill>
                  <a:srgbClr val="009AD0"/>
                </a:solidFill>
                <a:latin typeface="Arial"/>
                <a:cs typeface="Arial"/>
              </a:rPr>
              <a:t>Шаг</a:t>
            </a:r>
            <a:r>
              <a:rPr sz="4000" b="1" spc="-95" dirty="0">
                <a:solidFill>
                  <a:srgbClr val="009AD0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009AD0"/>
                </a:solidFill>
                <a:latin typeface="Arial"/>
                <a:cs typeface="Arial"/>
              </a:rPr>
              <a:t>5</a:t>
            </a:r>
            <a:endParaRPr sz="4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02105" y="4140708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80" h="895985">
                <a:moveTo>
                  <a:pt x="269747" y="0"/>
                </a:moveTo>
                <a:lnTo>
                  <a:pt x="0" y="0"/>
                </a:lnTo>
                <a:lnTo>
                  <a:pt x="0" y="301117"/>
                </a:lnTo>
                <a:lnTo>
                  <a:pt x="1970" y="349869"/>
                </a:lnTo>
                <a:lnTo>
                  <a:pt x="7781" y="397538"/>
                </a:lnTo>
                <a:lnTo>
                  <a:pt x="17279" y="443968"/>
                </a:lnTo>
                <a:lnTo>
                  <a:pt x="30310" y="489008"/>
                </a:lnTo>
                <a:lnTo>
                  <a:pt x="46722" y="532505"/>
                </a:lnTo>
                <a:lnTo>
                  <a:pt x="66361" y="574304"/>
                </a:lnTo>
                <a:lnTo>
                  <a:pt x="89075" y="614253"/>
                </a:lnTo>
                <a:lnTo>
                  <a:pt x="114710" y="652199"/>
                </a:lnTo>
                <a:lnTo>
                  <a:pt x="143114" y="687990"/>
                </a:lnTo>
                <a:lnTo>
                  <a:pt x="174132" y="721471"/>
                </a:lnTo>
                <a:lnTo>
                  <a:pt x="207613" y="752489"/>
                </a:lnTo>
                <a:lnTo>
                  <a:pt x="243404" y="780893"/>
                </a:lnTo>
                <a:lnTo>
                  <a:pt x="281350" y="806528"/>
                </a:lnTo>
                <a:lnTo>
                  <a:pt x="321299" y="829242"/>
                </a:lnTo>
                <a:lnTo>
                  <a:pt x="363098" y="848881"/>
                </a:lnTo>
                <a:lnTo>
                  <a:pt x="406595" y="865293"/>
                </a:lnTo>
                <a:lnTo>
                  <a:pt x="451635" y="878324"/>
                </a:lnTo>
                <a:lnTo>
                  <a:pt x="498065" y="887822"/>
                </a:lnTo>
                <a:lnTo>
                  <a:pt x="545734" y="893633"/>
                </a:lnTo>
                <a:lnTo>
                  <a:pt x="594487" y="895604"/>
                </a:lnTo>
                <a:lnTo>
                  <a:pt x="743712" y="895604"/>
                </a:lnTo>
                <a:lnTo>
                  <a:pt x="792464" y="893633"/>
                </a:lnTo>
                <a:lnTo>
                  <a:pt x="840133" y="887822"/>
                </a:lnTo>
                <a:lnTo>
                  <a:pt x="886563" y="878324"/>
                </a:lnTo>
                <a:lnTo>
                  <a:pt x="931603" y="865293"/>
                </a:lnTo>
                <a:lnTo>
                  <a:pt x="975100" y="848881"/>
                </a:lnTo>
                <a:lnTo>
                  <a:pt x="1016899" y="829242"/>
                </a:lnTo>
                <a:lnTo>
                  <a:pt x="1056848" y="806528"/>
                </a:lnTo>
                <a:lnTo>
                  <a:pt x="1094794" y="780893"/>
                </a:lnTo>
                <a:lnTo>
                  <a:pt x="1130585" y="752489"/>
                </a:lnTo>
                <a:lnTo>
                  <a:pt x="1164066" y="721471"/>
                </a:lnTo>
                <a:lnTo>
                  <a:pt x="1195084" y="687990"/>
                </a:lnTo>
                <a:lnTo>
                  <a:pt x="1223488" y="652199"/>
                </a:lnTo>
                <a:lnTo>
                  <a:pt x="1241285" y="625856"/>
                </a:lnTo>
                <a:lnTo>
                  <a:pt x="594487" y="625856"/>
                </a:lnTo>
                <a:lnTo>
                  <a:pt x="546504" y="622334"/>
                </a:lnTo>
                <a:lnTo>
                  <a:pt x="500706" y="612104"/>
                </a:lnTo>
                <a:lnTo>
                  <a:pt x="457595" y="595669"/>
                </a:lnTo>
                <a:lnTo>
                  <a:pt x="417673" y="573532"/>
                </a:lnTo>
                <a:lnTo>
                  <a:pt x="381444" y="546194"/>
                </a:lnTo>
                <a:lnTo>
                  <a:pt x="349409" y="514159"/>
                </a:lnTo>
                <a:lnTo>
                  <a:pt x="322071" y="477930"/>
                </a:lnTo>
                <a:lnTo>
                  <a:pt x="299934" y="438008"/>
                </a:lnTo>
                <a:lnTo>
                  <a:pt x="283499" y="394897"/>
                </a:lnTo>
                <a:lnTo>
                  <a:pt x="273269" y="349099"/>
                </a:lnTo>
                <a:lnTo>
                  <a:pt x="269747" y="301117"/>
                </a:lnTo>
                <a:lnTo>
                  <a:pt x="269747" y="0"/>
                </a:lnTo>
                <a:close/>
              </a:path>
              <a:path w="1427480" h="895985">
                <a:moveTo>
                  <a:pt x="1338199" y="263271"/>
                </a:moveTo>
                <a:lnTo>
                  <a:pt x="1068451" y="263271"/>
                </a:lnTo>
                <a:lnTo>
                  <a:pt x="1068451" y="301117"/>
                </a:lnTo>
                <a:lnTo>
                  <a:pt x="1064929" y="349099"/>
                </a:lnTo>
                <a:lnTo>
                  <a:pt x="1054699" y="394897"/>
                </a:lnTo>
                <a:lnTo>
                  <a:pt x="1038264" y="438008"/>
                </a:lnTo>
                <a:lnTo>
                  <a:pt x="1016127" y="477930"/>
                </a:lnTo>
                <a:lnTo>
                  <a:pt x="988789" y="514159"/>
                </a:lnTo>
                <a:lnTo>
                  <a:pt x="956754" y="546194"/>
                </a:lnTo>
                <a:lnTo>
                  <a:pt x="920525" y="573532"/>
                </a:lnTo>
                <a:lnTo>
                  <a:pt x="880603" y="595669"/>
                </a:lnTo>
                <a:lnTo>
                  <a:pt x="837492" y="612104"/>
                </a:lnTo>
                <a:lnTo>
                  <a:pt x="791694" y="622334"/>
                </a:lnTo>
                <a:lnTo>
                  <a:pt x="743712" y="625856"/>
                </a:lnTo>
                <a:lnTo>
                  <a:pt x="1241285" y="625856"/>
                </a:lnTo>
                <a:lnTo>
                  <a:pt x="1271837" y="574304"/>
                </a:lnTo>
                <a:lnTo>
                  <a:pt x="1291476" y="532505"/>
                </a:lnTo>
                <a:lnTo>
                  <a:pt x="1307888" y="489008"/>
                </a:lnTo>
                <a:lnTo>
                  <a:pt x="1320919" y="443968"/>
                </a:lnTo>
                <a:lnTo>
                  <a:pt x="1330417" y="397538"/>
                </a:lnTo>
                <a:lnTo>
                  <a:pt x="1336228" y="349869"/>
                </a:lnTo>
                <a:lnTo>
                  <a:pt x="1338199" y="301117"/>
                </a:lnTo>
                <a:lnTo>
                  <a:pt x="1338199" y="263271"/>
                </a:lnTo>
                <a:close/>
              </a:path>
              <a:path w="1427480" h="895985">
                <a:moveTo>
                  <a:pt x="1203325" y="68199"/>
                </a:moveTo>
                <a:lnTo>
                  <a:pt x="979424" y="263271"/>
                </a:lnTo>
                <a:lnTo>
                  <a:pt x="1427226" y="263271"/>
                </a:lnTo>
                <a:lnTo>
                  <a:pt x="1203325" y="68199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02105" y="4140708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80" h="895985">
                <a:moveTo>
                  <a:pt x="0" y="0"/>
                </a:moveTo>
                <a:lnTo>
                  <a:pt x="0" y="301117"/>
                </a:lnTo>
                <a:lnTo>
                  <a:pt x="1970" y="349869"/>
                </a:lnTo>
                <a:lnTo>
                  <a:pt x="7781" y="397538"/>
                </a:lnTo>
                <a:lnTo>
                  <a:pt x="17279" y="443968"/>
                </a:lnTo>
                <a:lnTo>
                  <a:pt x="30310" y="489008"/>
                </a:lnTo>
                <a:lnTo>
                  <a:pt x="46722" y="532505"/>
                </a:lnTo>
                <a:lnTo>
                  <a:pt x="66361" y="574304"/>
                </a:lnTo>
                <a:lnTo>
                  <a:pt x="89075" y="614253"/>
                </a:lnTo>
                <a:lnTo>
                  <a:pt x="114710" y="652199"/>
                </a:lnTo>
                <a:lnTo>
                  <a:pt x="143114" y="687990"/>
                </a:lnTo>
                <a:lnTo>
                  <a:pt x="174132" y="721471"/>
                </a:lnTo>
                <a:lnTo>
                  <a:pt x="207613" y="752489"/>
                </a:lnTo>
                <a:lnTo>
                  <a:pt x="243404" y="780893"/>
                </a:lnTo>
                <a:lnTo>
                  <a:pt x="281350" y="806528"/>
                </a:lnTo>
                <a:lnTo>
                  <a:pt x="321299" y="829242"/>
                </a:lnTo>
                <a:lnTo>
                  <a:pt x="363098" y="848881"/>
                </a:lnTo>
                <a:lnTo>
                  <a:pt x="406595" y="865293"/>
                </a:lnTo>
                <a:lnTo>
                  <a:pt x="451635" y="878324"/>
                </a:lnTo>
                <a:lnTo>
                  <a:pt x="498065" y="887822"/>
                </a:lnTo>
                <a:lnTo>
                  <a:pt x="545734" y="893633"/>
                </a:lnTo>
                <a:lnTo>
                  <a:pt x="594487" y="895604"/>
                </a:lnTo>
                <a:lnTo>
                  <a:pt x="743712" y="895604"/>
                </a:lnTo>
                <a:lnTo>
                  <a:pt x="792464" y="893633"/>
                </a:lnTo>
                <a:lnTo>
                  <a:pt x="840133" y="887822"/>
                </a:lnTo>
                <a:lnTo>
                  <a:pt x="886563" y="878324"/>
                </a:lnTo>
                <a:lnTo>
                  <a:pt x="931603" y="865293"/>
                </a:lnTo>
                <a:lnTo>
                  <a:pt x="975100" y="848881"/>
                </a:lnTo>
                <a:lnTo>
                  <a:pt x="1016899" y="829242"/>
                </a:lnTo>
                <a:lnTo>
                  <a:pt x="1056848" y="806528"/>
                </a:lnTo>
                <a:lnTo>
                  <a:pt x="1094794" y="780893"/>
                </a:lnTo>
                <a:lnTo>
                  <a:pt x="1130585" y="752489"/>
                </a:lnTo>
                <a:lnTo>
                  <a:pt x="1164066" y="721471"/>
                </a:lnTo>
                <a:lnTo>
                  <a:pt x="1195084" y="687990"/>
                </a:lnTo>
                <a:lnTo>
                  <a:pt x="1223488" y="652199"/>
                </a:lnTo>
                <a:lnTo>
                  <a:pt x="1249123" y="614253"/>
                </a:lnTo>
                <a:lnTo>
                  <a:pt x="1271837" y="574304"/>
                </a:lnTo>
                <a:lnTo>
                  <a:pt x="1291476" y="532505"/>
                </a:lnTo>
                <a:lnTo>
                  <a:pt x="1307888" y="489008"/>
                </a:lnTo>
                <a:lnTo>
                  <a:pt x="1320919" y="443968"/>
                </a:lnTo>
                <a:lnTo>
                  <a:pt x="1330417" y="397538"/>
                </a:lnTo>
                <a:lnTo>
                  <a:pt x="1336228" y="349869"/>
                </a:lnTo>
                <a:lnTo>
                  <a:pt x="1338199" y="301117"/>
                </a:lnTo>
                <a:lnTo>
                  <a:pt x="1338199" y="263271"/>
                </a:lnTo>
                <a:lnTo>
                  <a:pt x="1427226" y="263271"/>
                </a:lnTo>
                <a:lnTo>
                  <a:pt x="1203325" y="68199"/>
                </a:lnTo>
                <a:lnTo>
                  <a:pt x="979424" y="263271"/>
                </a:lnTo>
                <a:lnTo>
                  <a:pt x="1068451" y="263271"/>
                </a:lnTo>
                <a:lnTo>
                  <a:pt x="1068451" y="301117"/>
                </a:lnTo>
                <a:lnTo>
                  <a:pt x="1064929" y="349099"/>
                </a:lnTo>
                <a:lnTo>
                  <a:pt x="1054699" y="394897"/>
                </a:lnTo>
                <a:lnTo>
                  <a:pt x="1038264" y="438008"/>
                </a:lnTo>
                <a:lnTo>
                  <a:pt x="1016127" y="477930"/>
                </a:lnTo>
                <a:lnTo>
                  <a:pt x="988789" y="514159"/>
                </a:lnTo>
                <a:lnTo>
                  <a:pt x="956754" y="546194"/>
                </a:lnTo>
                <a:lnTo>
                  <a:pt x="920525" y="573532"/>
                </a:lnTo>
                <a:lnTo>
                  <a:pt x="880603" y="595669"/>
                </a:lnTo>
                <a:lnTo>
                  <a:pt x="837492" y="612104"/>
                </a:lnTo>
                <a:lnTo>
                  <a:pt x="791694" y="622334"/>
                </a:lnTo>
                <a:lnTo>
                  <a:pt x="743712" y="625856"/>
                </a:lnTo>
                <a:lnTo>
                  <a:pt x="594487" y="625856"/>
                </a:lnTo>
                <a:lnTo>
                  <a:pt x="546504" y="622334"/>
                </a:lnTo>
                <a:lnTo>
                  <a:pt x="500706" y="612104"/>
                </a:lnTo>
                <a:lnTo>
                  <a:pt x="457595" y="595669"/>
                </a:lnTo>
                <a:lnTo>
                  <a:pt x="417673" y="573532"/>
                </a:lnTo>
                <a:lnTo>
                  <a:pt x="381444" y="546194"/>
                </a:lnTo>
                <a:lnTo>
                  <a:pt x="349409" y="514159"/>
                </a:lnTo>
                <a:lnTo>
                  <a:pt x="322071" y="477930"/>
                </a:lnTo>
                <a:lnTo>
                  <a:pt x="299934" y="438008"/>
                </a:lnTo>
                <a:lnTo>
                  <a:pt x="283499" y="394897"/>
                </a:lnTo>
                <a:lnTo>
                  <a:pt x="273269" y="349099"/>
                </a:lnTo>
                <a:lnTo>
                  <a:pt x="269747" y="301117"/>
                </a:lnTo>
                <a:lnTo>
                  <a:pt x="269747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55661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55661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4934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620" y="0"/>
                </a:moveTo>
                <a:lnTo>
                  <a:pt x="0" y="0"/>
                </a:ln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8" y="489135"/>
                </a:lnTo>
                <a:lnTo>
                  <a:pt x="46704" y="532632"/>
                </a:lnTo>
                <a:lnTo>
                  <a:pt x="66337" y="574431"/>
                </a:lnTo>
                <a:lnTo>
                  <a:pt x="89044" y="614380"/>
                </a:lnTo>
                <a:lnTo>
                  <a:pt x="114673" y="652326"/>
                </a:lnTo>
                <a:lnTo>
                  <a:pt x="143071" y="688117"/>
                </a:lnTo>
                <a:lnTo>
                  <a:pt x="174085" y="721598"/>
                </a:lnTo>
                <a:lnTo>
                  <a:pt x="207562" y="752616"/>
                </a:lnTo>
                <a:lnTo>
                  <a:pt x="243349" y="781020"/>
                </a:lnTo>
                <a:lnTo>
                  <a:pt x="281294" y="806655"/>
                </a:lnTo>
                <a:lnTo>
                  <a:pt x="321243" y="829369"/>
                </a:lnTo>
                <a:lnTo>
                  <a:pt x="363045" y="849008"/>
                </a:lnTo>
                <a:lnTo>
                  <a:pt x="406546" y="865420"/>
                </a:lnTo>
                <a:lnTo>
                  <a:pt x="451593" y="878451"/>
                </a:lnTo>
                <a:lnTo>
                  <a:pt x="498034" y="887949"/>
                </a:lnTo>
                <a:lnTo>
                  <a:pt x="545716" y="893760"/>
                </a:lnTo>
                <a:lnTo>
                  <a:pt x="594487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1285" y="625982"/>
                </a:lnTo>
                <a:lnTo>
                  <a:pt x="594487" y="625982"/>
                </a:lnTo>
                <a:lnTo>
                  <a:pt x="546473" y="622461"/>
                </a:lnTo>
                <a:lnTo>
                  <a:pt x="500649" y="612231"/>
                </a:lnTo>
                <a:lnTo>
                  <a:pt x="457517" y="595796"/>
                </a:lnTo>
                <a:lnTo>
                  <a:pt x="417579" y="573659"/>
                </a:lnTo>
                <a:lnTo>
                  <a:pt x="381337" y="546321"/>
                </a:lnTo>
                <a:lnTo>
                  <a:pt x="349294" y="514286"/>
                </a:lnTo>
                <a:lnTo>
                  <a:pt x="321950" y="478057"/>
                </a:lnTo>
                <a:lnTo>
                  <a:pt x="299809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0" y="301244"/>
                </a:lnTo>
                <a:lnTo>
                  <a:pt x="269620" y="0"/>
                </a:lnTo>
                <a:close/>
              </a:path>
              <a:path w="1427479" h="895985">
                <a:moveTo>
                  <a:pt x="1338199" y="263398"/>
                </a:move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285" y="625982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4"/>
                </a:lnTo>
                <a:lnTo>
                  <a:pt x="1338199" y="263398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424" y="263398"/>
                </a:lnTo>
                <a:lnTo>
                  <a:pt x="1427226" y="263398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4934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0" y="0"/>
                </a:move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8" y="489135"/>
                </a:lnTo>
                <a:lnTo>
                  <a:pt x="46704" y="532632"/>
                </a:lnTo>
                <a:lnTo>
                  <a:pt x="66337" y="574431"/>
                </a:lnTo>
                <a:lnTo>
                  <a:pt x="89044" y="614380"/>
                </a:lnTo>
                <a:lnTo>
                  <a:pt x="114673" y="652326"/>
                </a:lnTo>
                <a:lnTo>
                  <a:pt x="143071" y="688117"/>
                </a:lnTo>
                <a:lnTo>
                  <a:pt x="174085" y="721598"/>
                </a:lnTo>
                <a:lnTo>
                  <a:pt x="207562" y="752616"/>
                </a:lnTo>
                <a:lnTo>
                  <a:pt x="243349" y="781020"/>
                </a:lnTo>
                <a:lnTo>
                  <a:pt x="281294" y="806655"/>
                </a:lnTo>
                <a:lnTo>
                  <a:pt x="321243" y="829369"/>
                </a:lnTo>
                <a:lnTo>
                  <a:pt x="363045" y="849008"/>
                </a:lnTo>
                <a:lnTo>
                  <a:pt x="406546" y="865420"/>
                </a:lnTo>
                <a:lnTo>
                  <a:pt x="451593" y="878451"/>
                </a:lnTo>
                <a:lnTo>
                  <a:pt x="498034" y="887949"/>
                </a:lnTo>
                <a:lnTo>
                  <a:pt x="545716" y="893760"/>
                </a:lnTo>
                <a:lnTo>
                  <a:pt x="594487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9123" y="614380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4"/>
                </a:lnTo>
                <a:lnTo>
                  <a:pt x="1338199" y="263398"/>
                </a:lnTo>
                <a:lnTo>
                  <a:pt x="1427226" y="263398"/>
                </a:lnTo>
                <a:lnTo>
                  <a:pt x="1203325" y="68325"/>
                </a:lnTo>
                <a:lnTo>
                  <a:pt x="979424" y="263398"/>
                </a:ln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594487" y="625982"/>
                </a:lnTo>
                <a:lnTo>
                  <a:pt x="546473" y="622461"/>
                </a:lnTo>
                <a:lnTo>
                  <a:pt x="500649" y="612231"/>
                </a:lnTo>
                <a:lnTo>
                  <a:pt x="457517" y="595796"/>
                </a:lnTo>
                <a:lnTo>
                  <a:pt x="417579" y="573659"/>
                </a:lnTo>
                <a:lnTo>
                  <a:pt x="381337" y="546321"/>
                </a:lnTo>
                <a:lnTo>
                  <a:pt x="349294" y="514286"/>
                </a:lnTo>
                <a:lnTo>
                  <a:pt x="321950" y="478057"/>
                </a:lnTo>
                <a:lnTo>
                  <a:pt x="299809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0" y="301244"/>
                </a:lnTo>
                <a:lnTo>
                  <a:pt x="26962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68773" y="4144390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748" y="0"/>
                </a:moveTo>
                <a:lnTo>
                  <a:pt x="0" y="0"/>
                </a:lnTo>
                <a:lnTo>
                  <a:pt x="0" y="301243"/>
                </a:lnTo>
                <a:lnTo>
                  <a:pt x="1970" y="349996"/>
                </a:lnTo>
                <a:lnTo>
                  <a:pt x="7781" y="397665"/>
                </a:lnTo>
                <a:lnTo>
                  <a:pt x="17279" y="444095"/>
                </a:lnTo>
                <a:lnTo>
                  <a:pt x="30310" y="489135"/>
                </a:lnTo>
                <a:lnTo>
                  <a:pt x="46722" y="532632"/>
                </a:lnTo>
                <a:lnTo>
                  <a:pt x="66361" y="574431"/>
                </a:lnTo>
                <a:lnTo>
                  <a:pt x="89075" y="614380"/>
                </a:lnTo>
                <a:lnTo>
                  <a:pt x="114710" y="652326"/>
                </a:lnTo>
                <a:lnTo>
                  <a:pt x="143114" y="688117"/>
                </a:lnTo>
                <a:lnTo>
                  <a:pt x="174132" y="721598"/>
                </a:lnTo>
                <a:lnTo>
                  <a:pt x="207613" y="752616"/>
                </a:lnTo>
                <a:lnTo>
                  <a:pt x="243404" y="781020"/>
                </a:lnTo>
                <a:lnTo>
                  <a:pt x="281350" y="806655"/>
                </a:lnTo>
                <a:lnTo>
                  <a:pt x="321299" y="829369"/>
                </a:lnTo>
                <a:lnTo>
                  <a:pt x="363098" y="849008"/>
                </a:lnTo>
                <a:lnTo>
                  <a:pt x="406595" y="865420"/>
                </a:lnTo>
                <a:lnTo>
                  <a:pt x="451635" y="878451"/>
                </a:lnTo>
                <a:lnTo>
                  <a:pt x="498065" y="887949"/>
                </a:lnTo>
                <a:lnTo>
                  <a:pt x="545734" y="893760"/>
                </a:lnTo>
                <a:lnTo>
                  <a:pt x="594487" y="895730"/>
                </a:lnTo>
                <a:lnTo>
                  <a:pt x="743712" y="895730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1285" y="625982"/>
                </a:lnTo>
                <a:lnTo>
                  <a:pt x="594487" y="625982"/>
                </a:lnTo>
                <a:lnTo>
                  <a:pt x="546504" y="622461"/>
                </a:lnTo>
                <a:lnTo>
                  <a:pt x="500706" y="612231"/>
                </a:lnTo>
                <a:lnTo>
                  <a:pt x="457595" y="595796"/>
                </a:lnTo>
                <a:lnTo>
                  <a:pt x="417673" y="573659"/>
                </a:lnTo>
                <a:lnTo>
                  <a:pt x="381444" y="546321"/>
                </a:lnTo>
                <a:lnTo>
                  <a:pt x="349409" y="514286"/>
                </a:lnTo>
                <a:lnTo>
                  <a:pt x="322071" y="478057"/>
                </a:lnTo>
                <a:lnTo>
                  <a:pt x="299934" y="438135"/>
                </a:lnTo>
                <a:lnTo>
                  <a:pt x="283499" y="395024"/>
                </a:lnTo>
                <a:lnTo>
                  <a:pt x="273269" y="349226"/>
                </a:lnTo>
                <a:lnTo>
                  <a:pt x="269748" y="301243"/>
                </a:lnTo>
                <a:lnTo>
                  <a:pt x="269748" y="0"/>
                </a:lnTo>
                <a:close/>
              </a:path>
              <a:path w="1427479" h="895985">
                <a:moveTo>
                  <a:pt x="1338199" y="263397"/>
                </a:moveTo>
                <a:lnTo>
                  <a:pt x="1068451" y="263397"/>
                </a:lnTo>
                <a:lnTo>
                  <a:pt x="1068451" y="301243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285" y="625982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3"/>
                </a:lnTo>
                <a:lnTo>
                  <a:pt x="1338199" y="263397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424" y="263397"/>
                </a:lnTo>
                <a:lnTo>
                  <a:pt x="1427226" y="263397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68773" y="4144390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0" y="0"/>
                </a:moveTo>
                <a:lnTo>
                  <a:pt x="0" y="301243"/>
                </a:lnTo>
                <a:lnTo>
                  <a:pt x="1970" y="349996"/>
                </a:lnTo>
                <a:lnTo>
                  <a:pt x="7781" y="397665"/>
                </a:lnTo>
                <a:lnTo>
                  <a:pt x="17279" y="444095"/>
                </a:lnTo>
                <a:lnTo>
                  <a:pt x="30310" y="489135"/>
                </a:lnTo>
                <a:lnTo>
                  <a:pt x="46722" y="532632"/>
                </a:lnTo>
                <a:lnTo>
                  <a:pt x="66361" y="574431"/>
                </a:lnTo>
                <a:lnTo>
                  <a:pt x="89075" y="614380"/>
                </a:lnTo>
                <a:lnTo>
                  <a:pt x="114710" y="652326"/>
                </a:lnTo>
                <a:lnTo>
                  <a:pt x="143114" y="688117"/>
                </a:lnTo>
                <a:lnTo>
                  <a:pt x="174132" y="721598"/>
                </a:lnTo>
                <a:lnTo>
                  <a:pt x="207613" y="752616"/>
                </a:lnTo>
                <a:lnTo>
                  <a:pt x="243404" y="781020"/>
                </a:lnTo>
                <a:lnTo>
                  <a:pt x="281350" y="806655"/>
                </a:lnTo>
                <a:lnTo>
                  <a:pt x="321299" y="829369"/>
                </a:lnTo>
                <a:lnTo>
                  <a:pt x="363098" y="849008"/>
                </a:lnTo>
                <a:lnTo>
                  <a:pt x="406595" y="865420"/>
                </a:lnTo>
                <a:lnTo>
                  <a:pt x="451635" y="878451"/>
                </a:lnTo>
                <a:lnTo>
                  <a:pt x="498065" y="887949"/>
                </a:lnTo>
                <a:lnTo>
                  <a:pt x="545734" y="893760"/>
                </a:lnTo>
                <a:lnTo>
                  <a:pt x="594487" y="895730"/>
                </a:lnTo>
                <a:lnTo>
                  <a:pt x="743712" y="895730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9123" y="614380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3"/>
                </a:lnTo>
                <a:lnTo>
                  <a:pt x="1338199" y="263397"/>
                </a:lnTo>
                <a:lnTo>
                  <a:pt x="1427226" y="263397"/>
                </a:lnTo>
                <a:lnTo>
                  <a:pt x="1203325" y="68325"/>
                </a:lnTo>
                <a:lnTo>
                  <a:pt x="979424" y="263397"/>
                </a:lnTo>
                <a:lnTo>
                  <a:pt x="1068451" y="263397"/>
                </a:lnTo>
                <a:lnTo>
                  <a:pt x="1068451" y="301243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594487" y="625982"/>
                </a:lnTo>
                <a:lnTo>
                  <a:pt x="546504" y="622461"/>
                </a:lnTo>
                <a:lnTo>
                  <a:pt x="500706" y="612231"/>
                </a:lnTo>
                <a:lnTo>
                  <a:pt x="457595" y="595796"/>
                </a:lnTo>
                <a:lnTo>
                  <a:pt x="417673" y="573659"/>
                </a:lnTo>
                <a:lnTo>
                  <a:pt x="381444" y="546321"/>
                </a:lnTo>
                <a:lnTo>
                  <a:pt x="349409" y="514286"/>
                </a:lnTo>
                <a:lnTo>
                  <a:pt x="322071" y="478057"/>
                </a:lnTo>
                <a:lnTo>
                  <a:pt x="299934" y="438135"/>
                </a:lnTo>
                <a:lnTo>
                  <a:pt x="283499" y="395024"/>
                </a:lnTo>
                <a:lnTo>
                  <a:pt x="273269" y="349226"/>
                </a:lnTo>
                <a:lnTo>
                  <a:pt x="269748" y="301243"/>
                </a:lnTo>
                <a:lnTo>
                  <a:pt x="269748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4085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621" y="0"/>
                </a:moveTo>
                <a:lnTo>
                  <a:pt x="0" y="0"/>
                </a:ln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7" y="489135"/>
                </a:lnTo>
                <a:lnTo>
                  <a:pt x="46702" y="532632"/>
                </a:lnTo>
                <a:lnTo>
                  <a:pt x="66334" y="574431"/>
                </a:lnTo>
                <a:lnTo>
                  <a:pt x="89039" y="614380"/>
                </a:lnTo>
                <a:lnTo>
                  <a:pt x="114665" y="652326"/>
                </a:lnTo>
                <a:lnTo>
                  <a:pt x="143060" y="688117"/>
                </a:lnTo>
                <a:lnTo>
                  <a:pt x="174069" y="721598"/>
                </a:lnTo>
                <a:lnTo>
                  <a:pt x="207540" y="752616"/>
                </a:lnTo>
                <a:lnTo>
                  <a:pt x="243321" y="781020"/>
                </a:lnTo>
                <a:lnTo>
                  <a:pt x="281259" y="806655"/>
                </a:lnTo>
                <a:lnTo>
                  <a:pt x="321200" y="829369"/>
                </a:lnTo>
                <a:lnTo>
                  <a:pt x="362991" y="849008"/>
                </a:lnTo>
                <a:lnTo>
                  <a:pt x="406481" y="865420"/>
                </a:lnTo>
                <a:lnTo>
                  <a:pt x="451515" y="878451"/>
                </a:lnTo>
                <a:lnTo>
                  <a:pt x="497942" y="887949"/>
                </a:lnTo>
                <a:lnTo>
                  <a:pt x="545607" y="893760"/>
                </a:lnTo>
                <a:lnTo>
                  <a:pt x="594360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29" y="887949"/>
                </a:lnTo>
                <a:lnTo>
                  <a:pt x="886556" y="878451"/>
                </a:lnTo>
                <a:lnTo>
                  <a:pt x="931590" y="865420"/>
                </a:lnTo>
                <a:lnTo>
                  <a:pt x="975080" y="849008"/>
                </a:lnTo>
                <a:lnTo>
                  <a:pt x="1016871" y="829369"/>
                </a:lnTo>
                <a:lnTo>
                  <a:pt x="1056812" y="806655"/>
                </a:lnTo>
                <a:lnTo>
                  <a:pt x="1094750" y="781020"/>
                </a:lnTo>
                <a:lnTo>
                  <a:pt x="1130531" y="752616"/>
                </a:lnTo>
                <a:lnTo>
                  <a:pt x="1164002" y="721598"/>
                </a:lnTo>
                <a:lnTo>
                  <a:pt x="1195011" y="688117"/>
                </a:lnTo>
                <a:lnTo>
                  <a:pt x="1223406" y="652326"/>
                </a:lnTo>
                <a:lnTo>
                  <a:pt x="1241197" y="625982"/>
                </a:lnTo>
                <a:lnTo>
                  <a:pt x="594360" y="625982"/>
                </a:lnTo>
                <a:lnTo>
                  <a:pt x="546377" y="622461"/>
                </a:lnTo>
                <a:lnTo>
                  <a:pt x="500579" y="612231"/>
                </a:lnTo>
                <a:lnTo>
                  <a:pt x="457468" y="595796"/>
                </a:lnTo>
                <a:lnTo>
                  <a:pt x="417546" y="573659"/>
                </a:lnTo>
                <a:lnTo>
                  <a:pt x="381317" y="546321"/>
                </a:lnTo>
                <a:lnTo>
                  <a:pt x="349282" y="514286"/>
                </a:lnTo>
                <a:lnTo>
                  <a:pt x="321944" y="478057"/>
                </a:lnTo>
                <a:lnTo>
                  <a:pt x="299807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1" y="301244"/>
                </a:lnTo>
                <a:lnTo>
                  <a:pt x="269621" y="0"/>
                </a:lnTo>
                <a:close/>
              </a:path>
              <a:path w="1427479" h="895985">
                <a:moveTo>
                  <a:pt x="1338072" y="263398"/>
                </a:move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197" y="625982"/>
                </a:lnTo>
                <a:lnTo>
                  <a:pt x="1271737" y="574431"/>
                </a:lnTo>
                <a:lnTo>
                  <a:pt x="1291369" y="532632"/>
                </a:lnTo>
                <a:lnTo>
                  <a:pt x="1307774" y="489135"/>
                </a:lnTo>
                <a:lnTo>
                  <a:pt x="1320800" y="444095"/>
                </a:lnTo>
                <a:lnTo>
                  <a:pt x="1330293" y="397665"/>
                </a:lnTo>
                <a:lnTo>
                  <a:pt x="1336101" y="349996"/>
                </a:lnTo>
                <a:lnTo>
                  <a:pt x="1338072" y="301244"/>
                </a:lnTo>
                <a:lnTo>
                  <a:pt x="1338072" y="263398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297" y="263398"/>
                </a:lnTo>
                <a:lnTo>
                  <a:pt x="1427226" y="263398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4085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0" y="0"/>
                </a:move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7" y="489135"/>
                </a:lnTo>
                <a:lnTo>
                  <a:pt x="46702" y="532632"/>
                </a:lnTo>
                <a:lnTo>
                  <a:pt x="66334" y="574431"/>
                </a:lnTo>
                <a:lnTo>
                  <a:pt x="89039" y="614380"/>
                </a:lnTo>
                <a:lnTo>
                  <a:pt x="114665" y="652326"/>
                </a:lnTo>
                <a:lnTo>
                  <a:pt x="143060" y="688117"/>
                </a:lnTo>
                <a:lnTo>
                  <a:pt x="174069" y="721598"/>
                </a:lnTo>
                <a:lnTo>
                  <a:pt x="207540" y="752616"/>
                </a:lnTo>
                <a:lnTo>
                  <a:pt x="243321" y="781020"/>
                </a:lnTo>
                <a:lnTo>
                  <a:pt x="281259" y="806655"/>
                </a:lnTo>
                <a:lnTo>
                  <a:pt x="321200" y="829369"/>
                </a:lnTo>
                <a:lnTo>
                  <a:pt x="362991" y="849008"/>
                </a:lnTo>
                <a:lnTo>
                  <a:pt x="406481" y="865420"/>
                </a:lnTo>
                <a:lnTo>
                  <a:pt x="451515" y="878451"/>
                </a:lnTo>
                <a:lnTo>
                  <a:pt x="497942" y="887949"/>
                </a:lnTo>
                <a:lnTo>
                  <a:pt x="545607" y="893760"/>
                </a:lnTo>
                <a:lnTo>
                  <a:pt x="594360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29" y="887949"/>
                </a:lnTo>
                <a:lnTo>
                  <a:pt x="886556" y="878451"/>
                </a:lnTo>
                <a:lnTo>
                  <a:pt x="931590" y="865420"/>
                </a:lnTo>
                <a:lnTo>
                  <a:pt x="975080" y="849008"/>
                </a:lnTo>
                <a:lnTo>
                  <a:pt x="1016871" y="829369"/>
                </a:lnTo>
                <a:lnTo>
                  <a:pt x="1056812" y="806655"/>
                </a:lnTo>
                <a:lnTo>
                  <a:pt x="1094750" y="781020"/>
                </a:lnTo>
                <a:lnTo>
                  <a:pt x="1130531" y="752616"/>
                </a:lnTo>
                <a:lnTo>
                  <a:pt x="1164002" y="721598"/>
                </a:lnTo>
                <a:lnTo>
                  <a:pt x="1195011" y="688117"/>
                </a:lnTo>
                <a:lnTo>
                  <a:pt x="1223406" y="652326"/>
                </a:lnTo>
                <a:lnTo>
                  <a:pt x="1249032" y="614380"/>
                </a:lnTo>
                <a:lnTo>
                  <a:pt x="1271737" y="574431"/>
                </a:lnTo>
                <a:lnTo>
                  <a:pt x="1291369" y="532632"/>
                </a:lnTo>
                <a:lnTo>
                  <a:pt x="1307774" y="489135"/>
                </a:lnTo>
                <a:lnTo>
                  <a:pt x="1320800" y="444095"/>
                </a:lnTo>
                <a:lnTo>
                  <a:pt x="1330293" y="397665"/>
                </a:lnTo>
                <a:lnTo>
                  <a:pt x="1336101" y="349996"/>
                </a:lnTo>
                <a:lnTo>
                  <a:pt x="1338072" y="301244"/>
                </a:lnTo>
                <a:lnTo>
                  <a:pt x="1338072" y="263398"/>
                </a:lnTo>
                <a:lnTo>
                  <a:pt x="1427226" y="263398"/>
                </a:lnTo>
                <a:lnTo>
                  <a:pt x="1203325" y="68325"/>
                </a:lnTo>
                <a:lnTo>
                  <a:pt x="979297" y="263398"/>
                </a:ln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594360" y="625982"/>
                </a:lnTo>
                <a:lnTo>
                  <a:pt x="546377" y="622461"/>
                </a:lnTo>
                <a:lnTo>
                  <a:pt x="500579" y="612231"/>
                </a:lnTo>
                <a:lnTo>
                  <a:pt x="457468" y="595796"/>
                </a:lnTo>
                <a:lnTo>
                  <a:pt x="417546" y="573659"/>
                </a:lnTo>
                <a:lnTo>
                  <a:pt x="381317" y="546321"/>
                </a:lnTo>
                <a:lnTo>
                  <a:pt x="349282" y="514286"/>
                </a:lnTo>
                <a:lnTo>
                  <a:pt x="321944" y="478057"/>
                </a:lnTo>
                <a:lnTo>
                  <a:pt x="299807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1" y="301244"/>
                </a:lnTo>
                <a:lnTo>
                  <a:pt x="269621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309484" y="2142794"/>
            <a:ext cx="2585085" cy="694055"/>
          </a:xfrm>
          <a:custGeom>
            <a:avLst/>
            <a:gdLst/>
            <a:ahLst/>
            <a:cxnLst/>
            <a:rect l="l" t="t" r="r" b="b"/>
            <a:pathLst>
              <a:path w="2585084" h="694055">
                <a:moveTo>
                  <a:pt x="0" y="693496"/>
                </a:moveTo>
                <a:lnTo>
                  <a:pt x="2585084" y="693496"/>
                </a:lnTo>
                <a:lnTo>
                  <a:pt x="2585084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309484" y="2142794"/>
            <a:ext cx="2585085" cy="694055"/>
          </a:xfrm>
          <a:custGeom>
            <a:avLst/>
            <a:gdLst/>
            <a:ahLst/>
            <a:cxnLst/>
            <a:rect l="l" t="t" r="r" b="b"/>
            <a:pathLst>
              <a:path w="2585084" h="694055">
                <a:moveTo>
                  <a:pt x="0" y="693496"/>
                </a:moveTo>
                <a:lnTo>
                  <a:pt x="2585084" y="693496"/>
                </a:lnTo>
                <a:lnTo>
                  <a:pt x="2585084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13828" y="1798827"/>
            <a:ext cx="2726055" cy="3237865"/>
          </a:xfrm>
          <a:custGeom>
            <a:avLst/>
            <a:gdLst/>
            <a:ahLst/>
            <a:cxnLst/>
            <a:rect l="l" t="t" r="r" b="b"/>
            <a:pathLst>
              <a:path w="2726054" h="3237865">
                <a:moveTo>
                  <a:pt x="0" y="3237484"/>
                </a:moveTo>
                <a:lnTo>
                  <a:pt x="2725674" y="3237484"/>
                </a:lnTo>
                <a:lnTo>
                  <a:pt x="2725674" y="0"/>
                </a:lnTo>
                <a:lnTo>
                  <a:pt x="0" y="0"/>
                </a:lnTo>
                <a:lnTo>
                  <a:pt x="0" y="323748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13828" y="1798827"/>
            <a:ext cx="2726055" cy="3237865"/>
          </a:xfrm>
          <a:custGeom>
            <a:avLst/>
            <a:gdLst/>
            <a:ahLst/>
            <a:cxnLst/>
            <a:rect l="l" t="t" r="r" b="b"/>
            <a:pathLst>
              <a:path w="2726054" h="3237865">
                <a:moveTo>
                  <a:pt x="0" y="3237484"/>
                </a:moveTo>
                <a:lnTo>
                  <a:pt x="2725674" y="3237484"/>
                </a:lnTo>
                <a:lnTo>
                  <a:pt x="2725674" y="0"/>
                </a:lnTo>
                <a:lnTo>
                  <a:pt x="0" y="0"/>
                </a:lnTo>
                <a:lnTo>
                  <a:pt x="0" y="3237484"/>
                </a:lnTo>
                <a:close/>
              </a:path>
            </a:pathLst>
          </a:custGeom>
          <a:ln w="381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86305" y="1830704"/>
            <a:ext cx="1381760" cy="617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5" dirty="0">
                <a:solidFill>
                  <a:srgbClr val="009AD0"/>
                </a:solidFill>
                <a:latin typeface="Arial"/>
                <a:cs typeface="Arial"/>
              </a:rPr>
              <a:t>Шаг</a:t>
            </a:r>
            <a:r>
              <a:rPr sz="4000" b="1" spc="-95" dirty="0">
                <a:solidFill>
                  <a:srgbClr val="009AD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009AD0"/>
                </a:solidFill>
                <a:latin typeface="Arial"/>
                <a:cs typeface="Arial"/>
              </a:rPr>
              <a:t>1</a:t>
            </a:r>
            <a:endParaRPr sz="30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098130" y="2383789"/>
            <a:ext cx="2532380" cy="1546860"/>
          </a:xfrm>
          <a:custGeom>
            <a:avLst/>
            <a:gdLst/>
            <a:ahLst/>
            <a:cxnLst/>
            <a:rect l="l" t="t" r="r" b="b"/>
            <a:pathLst>
              <a:path w="2532379" h="1546860">
                <a:moveTo>
                  <a:pt x="0" y="1546733"/>
                </a:moveTo>
                <a:lnTo>
                  <a:pt x="2532126" y="1546733"/>
                </a:lnTo>
                <a:lnTo>
                  <a:pt x="2532126" y="0"/>
                </a:lnTo>
                <a:lnTo>
                  <a:pt x="0" y="0"/>
                </a:lnTo>
                <a:lnTo>
                  <a:pt x="0" y="1546733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98130" y="2383789"/>
            <a:ext cx="2532380" cy="1546860"/>
          </a:xfrm>
          <a:custGeom>
            <a:avLst/>
            <a:gdLst/>
            <a:ahLst/>
            <a:cxnLst/>
            <a:rect l="l" t="t" r="r" b="b"/>
            <a:pathLst>
              <a:path w="2532379" h="1546860">
                <a:moveTo>
                  <a:pt x="0" y="1546733"/>
                </a:moveTo>
                <a:lnTo>
                  <a:pt x="2532126" y="1546733"/>
                </a:lnTo>
                <a:lnTo>
                  <a:pt x="2532126" y="0"/>
                </a:lnTo>
                <a:lnTo>
                  <a:pt x="0" y="0"/>
                </a:lnTo>
                <a:lnTo>
                  <a:pt x="0" y="1546733"/>
                </a:lnTo>
                <a:close/>
              </a:path>
            </a:pathLst>
          </a:custGeom>
          <a:ln w="12699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788667" y="2601721"/>
            <a:ext cx="1150620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40" dirty="0">
                <a:solidFill>
                  <a:srgbClr val="FFFF00"/>
                </a:solidFill>
                <a:latin typeface="Arial"/>
                <a:cs typeface="Arial"/>
              </a:rPr>
              <a:t>Т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р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е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ни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н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г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14932" y="2967482"/>
            <a:ext cx="1500505" cy="741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575" marR="5080" indent="-143510">
              <a:lnSpc>
                <a:spcPct val="100000"/>
              </a:lnSpc>
            </a:pP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ли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дерских  навыков</a:t>
            </a:r>
            <a:endParaRPr sz="24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098130" y="4026153"/>
            <a:ext cx="2532380" cy="914400"/>
          </a:xfrm>
          <a:custGeom>
            <a:avLst/>
            <a:gdLst/>
            <a:ahLst/>
            <a:cxnLst/>
            <a:rect l="l" t="t" r="r" b="b"/>
            <a:pathLst>
              <a:path w="2532379" h="914400">
                <a:moveTo>
                  <a:pt x="0" y="914400"/>
                </a:moveTo>
                <a:lnTo>
                  <a:pt x="2532126" y="914400"/>
                </a:lnTo>
                <a:lnTo>
                  <a:pt x="2532126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98130" y="4026153"/>
            <a:ext cx="2532380" cy="914400"/>
          </a:xfrm>
          <a:custGeom>
            <a:avLst/>
            <a:gdLst/>
            <a:ahLst/>
            <a:cxnLst/>
            <a:rect l="l" t="t" r="r" b="b"/>
            <a:pathLst>
              <a:path w="2532379" h="914400">
                <a:moveTo>
                  <a:pt x="0" y="914400"/>
                </a:moveTo>
                <a:lnTo>
                  <a:pt x="2532126" y="914400"/>
                </a:lnTo>
                <a:lnTo>
                  <a:pt x="2532126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631060" y="3984879"/>
            <a:ext cx="146558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dirty="0">
                <a:solidFill>
                  <a:srgbClr val="009AD0"/>
                </a:solidFill>
                <a:latin typeface="Arial"/>
                <a:cs typeface="Arial"/>
              </a:rPr>
              <a:t>Практикум</a:t>
            </a:r>
            <a:endParaRPr sz="23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419225" y="4265548"/>
            <a:ext cx="1890395" cy="640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485"/>
              </a:lnSpc>
            </a:pPr>
            <a:r>
              <a:rPr sz="2300" spc="-30" dirty="0">
                <a:solidFill>
                  <a:srgbClr val="009AD0"/>
                </a:solidFill>
                <a:latin typeface="Arial"/>
                <a:cs typeface="Arial"/>
              </a:rPr>
              <a:t>т</a:t>
            </a:r>
            <a:r>
              <a:rPr sz="2300" dirty="0">
                <a:solidFill>
                  <a:srgbClr val="009AD0"/>
                </a:solidFill>
                <a:latin typeface="Arial"/>
                <a:cs typeface="Arial"/>
              </a:rPr>
              <a:t>ем</a:t>
            </a:r>
            <a:r>
              <a:rPr sz="2300" spc="-50" dirty="0">
                <a:solidFill>
                  <a:srgbClr val="009AD0"/>
                </a:solidFill>
                <a:latin typeface="Arial"/>
                <a:cs typeface="Arial"/>
              </a:rPr>
              <a:t>а</a:t>
            </a:r>
            <a:r>
              <a:rPr sz="2300" dirty="0">
                <a:solidFill>
                  <a:srgbClr val="009AD0"/>
                </a:solidFill>
                <a:latin typeface="Arial"/>
                <a:cs typeface="Arial"/>
              </a:rPr>
              <a:t>ти</a:t>
            </a:r>
            <a:r>
              <a:rPr sz="2300" spc="-10" dirty="0">
                <a:solidFill>
                  <a:srgbClr val="009AD0"/>
                </a:solidFill>
                <a:latin typeface="Arial"/>
                <a:cs typeface="Arial"/>
              </a:rPr>
              <a:t>ч</a:t>
            </a:r>
            <a:r>
              <a:rPr sz="2300" dirty="0">
                <a:solidFill>
                  <a:srgbClr val="009AD0"/>
                </a:solidFill>
                <a:latin typeface="Arial"/>
                <a:cs typeface="Arial"/>
              </a:rPr>
              <a:t>еск</a:t>
            </a:r>
            <a:r>
              <a:rPr sz="2300" spc="-10" dirty="0">
                <a:solidFill>
                  <a:srgbClr val="009AD0"/>
                </a:solidFill>
                <a:latin typeface="Arial"/>
                <a:cs typeface="Arial"/>
              </a:rPr>
              <a:t>и</a:t>
            </a:r>
            <a:r>
              <a:rPr sz="2300" dirty="0">
                <a:solidFill>
                  <a:srgbClr val="009AD0"/>
                </a:solidFill>
                <a:latin typeface="Arial"/>
                <a:cs typeface="Arial"/>
              </a:rPr>
              <a:t>е</a:t>
            </a:r>
            <a:endParaRPr sz="2300">
              <a:latin typeface="Arial"/>
              <a:cs typeface="Arial"/>
            </a:endParaRPr>
          </a:p>
          <a:p>
            <a:pPr algn="ctr">
              <a:lnSpc>
                <a:spcPts val="2485"/>
              </a:lnSpc>
            </a:pPr>
            <a:r>
              <a:rPr sz="2300" dirty="0">
                <a:solidFill>
                  <a:srgbClr val="009AD0"/>
                </a:solidFill>
                <a:latin typeface="Arial"/>
                <a:cs typeface="Arial"/>
              </a:rPr>
              <a:t>акции</a:t>
            </a:r>
            <a:endParaRPr sz="23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740658" y="2191004"/>
            <a:ext cx="4773930" cy="1993900"/>
          </a:xfrm>
          <a:custGeom>
            <a:avLst/>
            <a:gdLst/>
            <a:ahLst/>
            <a:cxnLst/>
            <a:rect l="l" t="t" r="r" b="b"/>
            <a:pathLst>
              <a:path w="4773930" h="1993900">
                <a:moveTo>
                  <a:pt x="4773675" y="0"/>
                </a:moveTo>
                <a:lnTo>
                  <a:pt x="768857" y="0"/>
                </a:lnTo>
                <a:lnTo>
                  <a:pt x="0" y="996950"/>
                </a:lnTo>
                <a:lnTo>
                  <a:pt x="768857" y="1993773"/>
                </a:lnTo>
                <a:lnTo>
                  <a:pt x="4773675" y="1993773"/>
                </a:lnTo>
                <a:lnTo>
                  <a:pt x="47736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TextBox 50"/>
          <p:cNvSpPr txBox="1"/>
          <p:nvPr/>
        </p:nvSpPr>
        <p:spPr>
          <a:xfrm>
            <a:off x="4572000" y="2209800"/>
            <a:ext cx="3505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ГДЕ?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Центре толерантности</a:t>
            </a:r>
          </a:p>
          <a:p>
            <a:r>
              <a:rPr lang="ru-RU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КОГДА?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 марта 2016 г., 1 раз в две недели в установленный день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55661" y="5349925"/>
            <a:ext cx="3999229" cy="9144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74930" marR="210185">
              <a:lnSpc>
                <a:spcPct val="100000"/>
              </a:lnSpc>
              <a:spcBef>
                <a:spcPts val="125"/>
              </a:spcBef>
            </a:pP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Ул. </a:t>
            </a:r>
            <a:r>
              <a:rPr sz="1800" spc="-10" dirty="0">
                <a:solidFill>
                  <a:srgbClr val="221F1F"/>
                </a:solidFill>
                <a:latin typeface="Arial"/>
                <a:cs typeface="Arial"/>
              </a:rPr>
              <a:t>Образцова, </a:t>
            </a: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11, </a:t>
            </a:r>
            <a:r>
              <a:rPr sz="1800" dirty="0">
                <a:solidFill>
                  <a:srgbClr val="221F1F"/>
                </a:solidFill>
                <a:latin typeface="Arial"/>
                <a:cs typeface="Arial"/>
              </a:rPr>
              <a:t>стр. 1А, Москва  </a:t>
            </a:r>
            <a:r>
              <a:rPr sz="1800" spc="-15" dirty="0">
                <a:solidFill>
                  <a:srgbClr val="221F1F"/>
                </a:solidFill>
                <a:latin typeface="Arial"/>
                <a:cs typeface="Arial"/>
              </a:rPr>
              <a:t>Тел./факс: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+7 495</a:t>
            </a:r>
            <a:r>
              <a:rPr sz="1800" spc="-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645-05-50</a:t>
            </a:r>
            <a:endParaRPr sz="1800">
              <a:latin typeface="Arial"/>
              <a:cs typeface="Arial"/>
            </a:endParaRPr>
          </a:p>
          <a:p>
            <a:pPr marL="74930">
              <a:lnSpc>
                <a:spcPct val="100000"/>
              </a:lnSpc>
            </a:pPr>
            <a:r>
              <a:rPr sz="1800" spc="-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info@jewish-museum.ru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2383" y="532307"/>
            <a:ext cx="10808970" cy="1050925"/>
          </a:xfrm>
          <a:custGeom>
            <a:avLst/>
            <a:gdLst/>
            <a:ahLst/>
            <a:cxnLst/>
            <a:rect l="l" t="t" r="r" b="b"/>
            <a:pathLst>
              <a:path w="10808970" h="1050925">
                <a:moveTo>
                  <a:pt x="0" y="1050874"/>
                </a:moveTo>
                <a:lnTo>
                  <a:pt x="10808970" y="1050874"/>
                </a:lnTo>
                <a:lnTo>
                  <a:pt x="10808970" y="0"/>
                </a:lnTo>
                <a:lnTo>
                  <a:pt x="0" y="0"/>
                </a:lnTo>
                <a:lnTo>
                  <a:pt x="0" y="10508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1187" y="366014"/>
            <a:ext cx="106696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 err="1"/>
              <a:t>Ступень</a:t>
            </a:r>
            <a:r>
              <a:rPr sz="4000" b="1" spc="5" dirty="0"/>
              <a:t> </a:t>
            </a:r>
            <a:r>
              <a:rPr lang="en-US" sz="4000" b="1" spc="5" dirty="0"/>
              <a:t>II</a:t>
            </a:r>
            <a:r>
              <a:rPr sz="4000" b="1" dirty="0"/>
              <a:t>. </a:t>
            </a:r>
            <a:r>
              <a:rPr sz="4000" b="1" spc="-10" dirty="0"/>
              <a:t>Лидерство </a:t>
            </a:r>
            <a:r>
              <a:rPr sz="4000" b="1" dirty="0"/>
              <a:t>и</a:t>
            </a:r>
            <a:r>
              <a:rPr sz="4000" b="1" spc="-40" dirty="0"/>
              <a:t> </a:t>
            </a:r>
            <a:r>
              <a:rPr sz="4000" b="1" spc="-15" dirty="0"/>
              <a:t>тематические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1187" y="846073"/>
            <a:ext cx="156019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dirty="0">
                <a:latin typeface="Arial" pitchFamily="34" charset="0"/>
                <a:cs typeface="Arial" pitchFamily="34" charset="0"/>
              </a:rPr>
              <a:t>акции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013828" y="2875470"/>
          <a:ext cx="9918076" cy="1248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4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9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5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802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3000" b="1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4000" b="1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4000" b="1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4000" b="1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8100">
                      <a:solidFill>
                        <a:srgbClr val="009AD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4000" b="1" spc="-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Шаг</a:t>
                      </a:r>
                      <a:r>
                        <a:rPr sz="4000" b="1" spc="-9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0" b="1" spc="-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190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b="1" spc="-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Чемпионат</a:t>
                      </a:r>
                      <a:r>
                        <a:rPr sz="2400" b="1" spc="-95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009AD0"/>
                          </a:solidFill>
                          <a:latin typeface="Arial"/>
                          <a:cs typeface="Arial"/>
                        </a:rPr>
                        <a:t>лидерства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009AD0"/>
                      </a:solidFill>
                      <a:prstDash val="solid"/>
                    </a:lnL>
                    <a:lnR w="38100">
                      <a:solidFill>
                        <a:srgbClr val="009AD0"/>
                      </a:solidFill>
                      <a:prstDash val="solid"/>
                    </a:lnR>
                    <a:lnT w="38100">
                      <a:solidFill>
                        <a:srgbClr val="009AD0"/>
                      </a:solidFill>
                      <a:prstDash val="solid"/>
                    </a:lnT>
                    <a:lnB w="38100">
                      <a:solidFill>
                        <a:srgbClr val="009AD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1602105" y="4140708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80" h="895985">
                <a:moveTo>
                  <a:pt x="269747" y="0"/>
                </a:moveTo>
                <a:lnTo>
                  <a:pt x="0" y="0"/>
                </a:lnTo>
                <a:lnTo>
                  <a:pt x="0" y="301117"/>
                </a:lnTo>
                <a:lnTo>
                  <a:pt x="1970" y="349869"/>
                </a:lnTo>
                <a:lnTo>
                  <a:pt x="7781" y="397538"/>
                </a:lnTo>
                <a:lnTo>
                  <a:pt x="17279" y="443968"/>
                </a:lnTo>
                <a:lnTo>
                  <a:pt x="30310" y="489008"/>
                </a:lnTo>
                <a:lnTo>
                  <a:pt x="46722" y="532505"/>
                </a:lnTo>
                <a:lnTo>
                  <a:pt x="66361" y="574304"/>
                </a:lnTo>
                <a:lnTo>
                  <a:pt x="89075" y="614253"/>
                </a:lnTo>
                <a:lnTo>
                  <a:pt x="114710" y="652199"/>
                </a:lnTo>
                <a:lnTo>
                  <a:pt x="143114" y="687990"/>
                </a:lnTo>
                <a:lnTo>
                  <a:pt x="174132" y="721471"/>
                </a:lnTo>
                <a:lnTo>
                  <a:pt x="207613" y="752489"/>
                </a:lnTo>
                <a:lnTo>
                  <a:pt x="243404" y="780893"/>
                </a:lnTo>
                <a:lnTo>
                  <a:pt x="281350" y="806528"/>
                </a:lnTo>
                <a:lnTo>
                  <a:pt x="321299" y="829242"/>
                </a:lnTo>
                <a:lnTo>
                  <a:pt x="363098" y="848881"/>
                </a:lnTo>
                <a:lnTo>
                  <a:pt x="406595" y="865293"/>
                </a:lnTo>
                <a:lnTo>
                  <a:pt x="451635" y="878324"/>
                </a:lnTo>
                <a:lnTo>
                  <a:pt x="498065" y="887822"/>
                </a:lnTo>
                <a:lnTo>
                  <a:pt x="545734" y="893633"/>
                </a:lnTo>
                <a:lnTo>
                  <a:pt x="594487" y="895604"/>
                </a:lnTo>
                <a:lnTo>
                  <a:pt x="743712" y="895604"/>
                </a:lnTo>
                <a:lnTo>
                  <a:pt x="792464" y="893633"/>
                </a:lnTo>
                <a:lnTo>
                  <a:pt x="840133" y="887822"/>
                </a:lnTo>
                <a:lnTo>
                  <a:pt x="886563" y="878324"/>
                </a:lnTo>
                <a:lnTo>
                  <a:pt x="931603" y="865293"/>
                </a:lnTo>
                <a:lnTo>
                  <a:pt x="975100" y="848881"/>
                </a:lnTo>
                <a:lnTo>
                  <a:pt x="1016899" y="829242"/>
                </a:lnTo>
                <a:lnTo>
                  <a:pt x="1056848" y="806528"/>
                </a:lnTo>
                <a:lnTo>
                  <a:pt x="1094794" y="780893"/>
                </a:lnTo>
                <a:lnTo>
                  <a:pt x="1130585" y="752489"/>
                </a:lnTo>
                <a:lnTo>
                  <a:pt x="1164066" y="721471"/>
                </a:lnTo>
                <a:lnTo>
                  <a:pt x="1195084" y="687990"/>
                </a:lnTo>
                <a:lnTo>
                  <a:pt x="1223488" y="652199"/>
                </a:lnTo>
                <a:lnTo>
                  <a:pt x="1241285" y="625856"/>
                </a:lnTo>
                <a:lnTo>
                  <a:pt x="594487" y="625856"/>
                </a:lnTo>
                <a:lnTo>
                  <a:pt x="546504" y="622334"/>
                </a:lnTo>
                <a:lnTo>
                  <a:pt x="500706" y="612104"/>
                </a:lnTo>
                <a:lnTo>
                  <a:pt x="457595" y="595669"/>
                </a:lnTo>
                <a:lnTo>
                  <a:pt x="417673" y="573532"/>
                </a:lnTo>
                <a:lnTo>
                  <a:pt x="381444" y="546194"/>
                </a:lnTo>
                <a:lnTo>
                  <a:pt x="349409" y="514159"/>
                </a:lnTo>
                <a:lnTo>
                  <a:pt x="322071" y="477930"/>
                </a:lnTo>
                <a:lnTo>
                  <a:pt x="299934" y="438008"/>
                </a:lnTo>
                <a:lnTo>
                  <a:pt x="283499" y="394897"/>
                </a:lnTo>
                <a:lnTo>
                  <a:pt x="273269" y="349099"/>
                </a:lnTo>
                <a:lnTo>
                  <a:pt x="269747" y="301117"/>
                </a:lnTo>
                <a:lnTo>
                  <a:pt x="269747" y="0"/>
                </a:lnTo>
                <a:close/>
              </a:path>
              <a:path w="1427480" h="895985">
                <a:moveTo>
                  <a:pt x="1338199" y="263271"/>
                </a:moveTo>
                <a:lnTo>
                  <a:pt x="1068451" y="263271"/>
                </a:lnTo>
                <a:lnTo>
                  <a:pt x="1068451" y="301117"/>
                </a:lnTo>
                <a:lnTo>
                  <a:pt x="1064929" y="349099"/>
                </a:lnTo>
                <a:lnTo>
                  <a:pt x="1054699" y="394897"/>
                </a:lnTo>
                <a:lnTo>
                  <a:pt x="1038264" y="438008"/>
                </a:lnTo>
                <a:lnTo>
                  <a:pt x="1016127" y="477930"/>
                </a:lnTo>
                <a:lnTo>
                  <a:pt x="988789" y="514159"/>
                </a:lnTo>
                <a:lnTo>
                  <a:pt x="956754" y="546194"/>
                </a:lnTo>
                <a:lnTo>
                  <a:pt x="920525" y="573532"/>
                </a:lnTo>
                <a:lnTo>
                  <a:pt x="880603" y="595669"/>
                </a:lnTo>
                <a:lnTo>
                  <a:pt x="837492" y="612104"/>
                </a:lnTo>
                <a:lnTo>
                  <a:pt x="791694" y="622334"/>
                </a:lnTo>
                <a:lnTo>
                  <a:pt x="743712" y="625856"/>
                </a:lnTo>
                <a:lnTo>
                  <a:pt x="1241285" y="625856"/>
                </a:lnTo>
                <a:lnTo>
                  <a:pt x="1271837" y="574304"/>
                </a:lnTo>
                <a:lnTo>
                  <a:pt x="1291476" y="532505"/>
                </a:lnTo>
                <a:lnTo>
                  <a:pt x="1307888" y="489008"/>
                </a:lnTo>
                <a:lnTo>
                  <a:pt x="1320919" y="443968"/>
                </a:lnTo>
                <a:lnTo>
                  <a:pt x="1330417" y="397538"/>
                </a:lnTo>
                <a:lnTo>
                  <a:pt x="1336228" y="349869"/>
                </a:lnTo>
                <a:lnTo>
                  <a:pt x="1338199" y="301117"/>
                </a:lnTo>
                <a:lnTo>
                  <a:pt x="1338199" y="263271"/>
                </a:lnTo>
                <a:close/>
              </a:path>
              <a:path w="1427480" h="895985">
                <a:moveTo>
                  <a:pt x="1203325" y="68199"/>
                </a:moveTo>
                <a:lnTo>
                  <a:pt x="979424" y="263271"/>
                </a:lnTo>
                <a:lnTo>
                  <a:pt x="1427226" y="263271"/>
                </a:lnTo>
                <a:lnTo>
                  <a:pt x="1203325" y="68199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02105" y="4140708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80" h="895985">
                <a:moveTo>
                  <a:pt x="0" y="0"/>
                </a:moveTo>
                <a:lnTo>
                  <a:pt x="0" y="301117"/>
                </a:lnTo>
                <a:lnTo>
                  <a:pt x="1970" y="349869"/>
                </a:lnTo>
                <a:lnTo>
                  <a:pt x="7781" y="397538"/>
                </a:lnTo>
                <a:lnTo>
                  <a:pt x="17279" y="443968"/>
                </a:lnTo>
                <a:lnTo>
                  <a:pt x="30310" y="489008"/>
                </a:lnTo>
                <a:lnTo>
                  <a:pt x="46722" y="532505"/>
                </a:lnTo>
                <a:lnTo>
                  <a:pt x="66361" y="574304"/>
                </a:lnTo>
                <a:lnTo>
                  <a:pt x="89075" y="614253"/>
                </a:lnTo>
                <a:lnTo>
                  <a:pt x="114710" y="652199"/>
                </a:lnTo>
                <a:lnTo>
                  <a:pt x="143114" y="687990"/>
                </a:lnTo>
                <a:lnTo>
                  <a:pt x="174132" y="721471"/>
                </a:lnTo>
                <a:lnTo>
                  <a:pt x="207613" y="752489"/>
                </a:lnTo>
                <a:lnTo>
                  <a:pt x="243404" y="780893"/>
                </a:lnTo>
                <a:lnTo>
                  <a:pt x="281350" y="806528"/>
                </a:lnTo>
                <a:lnTo>
                  <a:pt x="321299" y="829242"/>
                </a:lnTo>
                <a:lnTo>
                  <a:pt x="363098" y="848881"/>
                </a:lnTo>
                <a:lnTo>
                  <a:pt x="406595" y="865293"/>
                </a:lnTo>
                <a:lnTo>
                  <a:pt x="451635" y="878324"/>
                </a:lnTo>
                <a:lnTo>
                  <a:pt x="498065" y="887822"/>
                </a:lnTo>
                <a:lnTo>
                  <a:pt x="545734" y="893633"/>
                </a:lnTo>
                <a:lnTo>
                  <a:pt x="594487" y="895604"/>
                </a:lnTo>
                <a:lnTo>
                  <a:pt x="743712" y="895604"/>
                </a:lnTo>
                <a:lnTo>
                  <a:pt x="792464" y="893633"/>
                </a:lnTo>
                <a:lnTo>
                  <a:pt x="840133" y="887822"/>
                </a:lnTo>
                <a:lnTo>
                  <a:pt x="886563" y="878324"/>
                </a:lnTo>
                <a:lnTo>
                  <a:pt x="931603" y="865293"/>
                </a:lnTo>
                <a:lnTo>
                  <a:pt x="975100" y="848881"/>
                </a:lnTo>
                <a:lnTo>
                  <a:pt x="1016899" y="829242"/>
                </a:lnTo>
                <a:lnTo>
                  <a:pt x="1056848" y="806528"/>
                </a:lnTo>
                <a:lnTo>
                  <a:pt x="1094794" y="780893"/>
                </a:lnTo>
                <a:lnTo>
                  <a:pt x="1130585" y="752489"/>
                </a:lnTo>
                <a:lnTo>
                  <a:pt x="1164066" y="721471"/>
                </a:lnTo>
                <a:lnTo>
                  <a:pt x="1195084" y="687990"/>
                </a:lnTo>
                <a:lnTo>
                  <a:pt x="1223488" y="652199"/>
                </a:lnTo>
                <a:lnTo>
                  <a:pt x="1249123" y="614253"/>
                </a:lnTo>
                <a:lnTo>
                  <a:pt x="1271837" y="574304"/>
                </a:lnTo>
                <a:lnTo>
                  <a:pt x="1291476" y="532505"/>
                </a:lnTo>
                <a:lnTo>
                  <a:pt x="1307888" y="489008"/>
                </a:lnTo>
                <a:lnTo>
                  <a:pt x="1320919" y="443968"/>
                </a:lnTo>
                <a:lnTo>
                  <a:pt x="1330417" y="397538"/>
                </a:lnTo>
                <a:lnTo>
                  <a:pt x="1336228" y="349869"/>
                </a:lnTo>
                <a:lnTo>
                  <a:pt x="1338199" y="301117"/>
                </a:lnTo>
                <a:lnTo>
                  <a:pt x="1338199" y="263271"/>
                </a:lnTo>
                <a:lnTo>
                  <a:pt x="1427226" y="263271"/>
                </a:lnTo>
                <a:lnTo>
                  <a:pt x="1203325" y="68199"/>
                </a:lnTo>
                <a:lnTo>
                  <a:pt x="979424" y="263271"/>
                </a:lnTo>
                <a:lnTo>
                  <a:pt x="1068451" y="263271"/>
                </a:lnTo>
                <a:lnTo>
                  <a:pt x="1068451" y="301117"/>
                </a:lnTo>
                <a:lnTo>
                  <a:pt x="1064929" y="349099"/>
                </a:lnTo>
                <a:lnTo>
                  <a:pt x="1054699" y="394897"/>
                </a:lnTo>
                <a:lnTo>
                  <a:pt x="1038264" y="438008"/>
                </a:lnTo>
                <a:lnTo>
                  <a:pt x="1016127" y="477930"/>
                </a:lnTo>
                <a:lnTo>
                  <a:pt x="988789" y="514159"/>
                </a:lnTo>
                <a:lnTo>
                  <a:pt x="956754" y="546194"/>
                </a:lnTo>
                <a:lnTo>
                  <a:pt x="920525" y="573532"/>
                </a:lnTo>
                <a:lnTo>
                  <a:pt x="880603" y="595669"/>
                </a:lnTo>
                <a:lnTo>
                  <a:pt x="837492" y="612104"/>
                </a:lnTo>
                <a:lnTo>
                  <a:pt x="791694" y="622334"/>
                </a:lnTo>
                <a:lnTo>
                  <a:pt x="743712" y="625856"/>
                </a:lnTo>
                <a:lnTo>
                  <a:pt x="594487" y="625856"/>
                </a:lnTo>
                <a:lnTo>
                  <a:pt x="546504" y="622334"/>
                </a:lnTo>
                <a:lnTo>
                  <a:pt x="500706" y="612104"/>
                </a:lnTo>
                <a:lnTo>
                  <a:pt x="457595" y="595669"/>
                </a:lnTo>
                <a:lnTo>
                  <a:pt x="417673" y="573532"/>
                </a:lnTo>
                <a:lnTo>
                  <a:pt x="381444" y="546194"/>
                </a:lnTo>
                <a:lnTo>
                  <a:pt x="349409" y="514159"/>
                </a:lnTo>
                <a:lnTo>
                  <a:pt x="322071" y="477930"/>
                </a:lnTo>
                <a:lnTo>
                  <a:pt x="299934" y="438008"/>
                </a:lnTo>
                <a:lnTo>
                  <a:pt x="283499" y="394897"/>
                </a:lnTo>
                <a:lnTo>
                  <a:pt x="273269" y="349099"/>
                </a:lnTo>
                <a:lnTo>
                  <a:pt x="269747" y="301117"/>
                </a:lnTo>
                <a:lnTo>
                  <a:pt x="269747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55661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55661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4934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620" y="0"/>
                </a:moveTo>
                <a:lnTo>
                  <a:pt x="0" y="0"/>
                </a:ln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8" y="489135"/>
                </a:lnTo>
                <a:lnTo>
                  <a:pt x="46704" y="532632"/>
                </a:lnTo>
                <a:lnTo>
                  <a:pt x="66337" y="574431"/>
                </a:lnTo>
                <a:lnTo>
                  <a:pt x="89044" y="614380"/>
                </a:lnTo>
                <a:lnTo>
                  <a:pt x="114673" y="652326"/>
                </a:lnTo>
                <a:lnTo>
                  <a:pt x="143071" y="688117"/>
                </a:lnTo>
                <a:lnTo>
                  <a:pt x="174085" y="721598"/>
                </a:lnTo>
                <a:lnTo>
                  <a:pt x="207562" y="752616"/>
                </a:lnTo>
                <a:lnTo>
                  <a:pt x="243349" y="781020"/>
                </a:lnTo>
                <a:lnTo>
                  <a:pt x="281294" y="806655"/>
                </a:lnTo>
                <a:lnTo>
                  <a:pt x="321243" y="829369"/>
                </a:lnTo>
                <a:lnTo>
                  <a:pt x="363045" y="849008"/>
                </a:lnTo>
                <a:lnTo>
                  <a:pt x="406546" y="865420"/>
                </a:lnTo>
                <a:lnTo>
                  <a:pt x="451593" y="878451"/>
                </a:lnTo>
                <a:lnTo>
                  <a:pt x="498034" y="887949"/>
                </a:lnTo>
                <a:lnTo>
                  <a:pt x="545716" y="893760"/>
                </a:lnTo>
                <a:lnTo>
                  <a:pt x="594487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1285" y="625982"/>
                </a:lnTo>
                <a:lnTo>
                  <a:pt x="594487" y="625982"/>
                </a:lnTo>
                <a:lnTo>
                  <a:pt x="546473" y="622461"/>
                </a:lnTo>
                <a:lnTo>
                  <a:pt x="500649" y="612231"/>
                </a:lnTo>
                <a:lnTo>
                  <a:pt x="457517" y="595796"/>
                </a:lnTo>
                <a:lnTo>
                  <a:pt x="417579" y="573659"/>
                </a:lnTo>
                <a:lnTo>
                  <a:pt x="381337" y="546321"/>
                </a:lnTo>
                <a:lnTo>
                  <a:pt x="349294" y="514286"/>
                </a:lnTo>
                <a:lnTo>
                  <a:pt x="321950" y="478057"/>
                </a:lnTo>
                <a:lnTo>
                  <a:pt x="299809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0" y="301244"/>
                </a:lnTo>
                <a:lnTo>
                  <a:pt x="269620" y="0"/>
                </a:lnTo>
                <a:close/>
              </a:path>
              <a:path w="1427479" h="895985">
                <a:moveTo>
                  <a:pt x="1338199" y="263398"/>
                </a:move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285" y="625982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4"/>
                </a:lnTo>
                <a:lnTo>
                  <a:pt x="1338199" y="263398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424" y="263398"/>
                </a:lnTo>
                <a:lnTo>
                  <a:pt x="1427226" y="263398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4934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0" y="0"/>
                </a:move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8" y="489135"/>
                </a:lnTo>
                <a:lnTo>
                  <a:pt x="46704" y="532632"/>
                </a:lnTo>
                <a:lnTo>
                  <a:pt x="66337" y="574431"/>
                </a:lnTo>
                <a:lnTo>
                  <a:pt x="89044" y="614380"/>
                </a:lnTo>
                <a:lnTo>
                  <a:pt x="114673" y="652326"/>
                </a:lnTo>
                <a:lnTo>
                  <a:pt x="143071" y="688117"/>
                </a:lnTo>
                <a:lnTo>
                  <a:pt x="174085" y="721598"/>
                </a:lnTo>
                <a:lnTo>
                  <a:pt x="207562" y="752616"/>
                </a:lnTo>
                <a:lnTo>
                  <a:pt x="243349" y="781020"/>
                </a:lnTo>
                <a:lnTo>
                  <a:pt x="281294" y="806655"/>
                </a:lnTo>
                <a:lnTo>
                  <a:pt x="321243" y="829369"/>
                </a:lnTo>
                <a:lnTo>
                  <a:pt x="363045" y="849008"/>
                </a:lnTo>
                <a:lnTo>
                  <a:pt x="406546" y="865420"/>
                </a:lnTo>
                <a:lnTo>
                  <a:pt x="451593" y="878451"/>
                </a:lnTo>
                <a:lnTo>
                  <a:pt x="498034" y="887949"/>
                </a:lnTo>
                <a:lnTo>
                  <a:pt x="545716" y="893760"/>
                </a:lnTo>
                <a:lnTo>
                  <a:pt x="594487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9123" y="614380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4"/>
                </a:lnTo>
                <a:lnTo>
                  <a:pt x="1338199" y="263398"/>
                </a:lnTo>
                <a:lnTo>
                  <a:pt x="1427226" y="263398"/>
                </a:lnTo>
                <a:lnTo>
                  <a:pt x="1203325" y="68325"/>
                </a:lnTo>
                <a:lnTo>
                  <a:pt x="979424" y="263398"/>
                </a:ln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594487" y="625982"/>
                </a:lnTo>
                <a:lnTo>
                  <a:pt x="546473" y="622461"/>
                </a:lnTo>
                <a:lnTo>
                  <a:pt x="500649" y="612231"/>
                </a:lnTo>
                <a:lnTo>
                  <a:pt x="457517" y="595796"/>
                </a:lnTo>
                <a:lnTo>
                  <a:pt x="417579" y="573659"/>
                </a:lnTo>
                <a:lnTo>
                  <a:pt x="381337" y="546321"/>
                </a:lnTo>
                <a:lnTo>
                  <a:pt x="349294" y="514286"/>
                </a:lnTo>
                <a:lnTo>
                  <a:pt x="321950" y="478057"/>
                </a:lnTo>
                <a:lnTo>
                  <a:pt x="299809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0" y="301244"/>
                </a:lnTo>
                <a:lnTo>
                  <a:pt x="26962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68773" y="4144390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748" y="0"/>
                </a:moveTo>
                <a:lnTo>
                  <a:pt x="0" y="0"/>
                </a:lnTo>
                <a:lnTo>
                  <a:pt x="0" y="301243"/>
                </a:lnTo>
                <a:lnTo>
                  <a:pt x="1970" y="349996"/>
                </a:lnTo>
                <a:lnTo>
                  <a:pt x="7781" y="397665"/>
                </a:lnTo>
                <a:lnTo>
                  <a:pt x="17279" y="444095"/>
                </a:lnTo>
                <a:lnTo>
                  <a:pt x="30310" y="489135"/>
                </a:lnTo>
                <a:lnTo>
                  <a:pt x="46722" y="532632"/>
                </a:lnTo>
                <a:lnTo>
                  <a:pt x="66361" y="574431"/>
                </a:lnTo>
                <a:lnTo>
                  <a:pt x="89075" y="614380"/>
                </a:lnTo>
                <a:lnTo>
                  <a:pt x="114710" y="652326"/>
                </a:lnTo>
                <a:lnTo>
                  <a:pt x="143114" y="688117"/>
                </a:lnTo>
                <a:lnTo>
                  <a:pt x="174132" y="721598"/>
                </a:lnTo>
                <a:lnTo>
                  <a:pt x="207613" y="752616"/>
                </a:lnTo>
                <a:lnTo>
                  <a:pt x="243404" y="781020"/>
                </a:lnTo>
                <a:lnTo>
                  <a:pt x="281350" y="806655"/>
                </a:lnTo>
                <a:lnTo>
                  <a:pt x="321299" y="829369"/>
                </a:lnTo>
                <a:lnTo>
                  <a:pt x="363098" y="849008"/>
                </a:lnTo>
                <a:lnTo>
                  <a:pt x="406595" y="865420"/>
                </a:lnTo>
                <a:lnTo>
                  <a:pt x="451635" y="878451"/>
                </a:lnTo>
                <a:lnTo>
                  <a:pt x="498065" y="887949"/>
                </a:lnTo>
                <a:lnTo>
                  <a:pt x="545734" y="893760"/>
                </a:lnTo>
                <a:lnTo>
                  <a:pt x="594487" y="895730"/>
                </a:lnTo>
                <a:lnTo>
                  <a:pt x="743712" y="895730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1285" y="625982"/>
                </a:lnTo>
                <a:lnTo>
                  <a:pt x="594487" y="625982"/>
                </a:lnTo>
                <a:lnTo>
                  <a:pt x="546504" y="622461"/>
                </a:lnTo>
                <a:lnTo>
                  <a:pt x="500706" y="612231"/>
                </a:lnTo>
                <a:lnTo>
                  <a:pt x="457595" y="595796"/>
                </a:lnTo>
                <a:lnTo>
                  <a:pt x="417673" y="573659"/>
                </a:lnTo>
                <a:lnTo>
                  <a:pt x="381444" y="546321"/>
                </a:lnTo>
                <a:lnTo>
                  <a:pt x="349409" y="514286"/>
                </a:lnTo>
                <a:lnTo>
                  <a:pt x="322071" y="478057"/>
                </a:lnTo>
                <a:lnTo>
                  <a:pt x="299934" y="438135"/>
                </a:lnTo>
                <a:lnTo>
                  <a:pt x="283499" y="395024"/>
                </a:lnTo>
                <a:lnTo>
                  <a:pt x="273269" y="349226"/>
                </a:lnTo>
                <a:lnTo>
                  <a:pt x="269748" y="301243"/>
                </a:lnTo>
                <a:lnTo>
                  <a:pt x="269748" y="0"/>
                </a:lnTo>
                <a:close/>
              </a:path>
              <a:path w="1427479" h="895985">
                <a:moveTo>
                  <a:pt x="1338199" y="263397"/>
                </a:moveTo>
                <a:lnTo>
                  <a:pt x="1068451" y="263397"/>
                </a:lnTo>
                <a:lnTo>
                  <a:pt x="1068451" y="301243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285" y="625982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3"/>
                </a:lnTo>
                <a:lnTo>
                  <a:pt x="1338199" y="263397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424" y="263397"/>
                </a:lnTo>
                <a:lnTo>
                  <a:pt x="1427226" y="263397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68773" y="4144390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0" y="0"/>
                </a:moveTo>
                <a:lnTo>
                  <a:pt x="0" y="301243"/>
                </a:lnTo>
                <a:lnTo>
                  <a:pt x="1970" y="349996"/>
                </a:lnTo>
                <a:lnTo>
                  <a:pt x="7781" y="397665"/>
                </a:lnTo>
                <a:lnTo>
                  <a:pt x="17279" y="444095"/>
                </a:lnTo>
                <a:lnTo>
                  <a:pt x="30310" y="489135"/>
                </a:lnTo>
                <a:lnTo>
                  <a:pt x="46722" y="532632"/>
                </a:lnTo>
                <a:lnTo>
                  <a:pt x="66361" y="574431"/>
                </a:lnTo>
                <a:lnTo>
                  <a:pt x="89075" y="614380"/>
                </a:lnTo>
                <a:lnTo>
                  <a:pt x="114710" y="652326"/>
                </a:lnTo>
                <a:lnTo>
                  <a:pt x="143114" y="688117"/>
                </a:lnTo>
                <a:lnTo>
                  <a:pt x="174132" y="721598"/>
                </a:lnTo>
                <a:lnTo>
                  <a:pt x="207613" y="752616"/>
                </a:lnTo>
                <a:lnTo>
                  <a:pt x="243404" y="781020"/>
                </a:lnTo>
                <a:lnTo>
                  <a:pt x="281350" y="806655"/>
                </a:lnTo>
                <a:lnTo>
                  <a:pt x="321299" y="829369"/>
                </a:lnTo>
                <a:lnTo>
                  <a:pt x="363098" y="849008"/>
                </a:lnTo>
                <a:lnTo>
                  <a:pt x="406595" y="865420"/>
                </a:lnTo>
                <a:lnTo>
                  <a:pt x="451635" y="878451"/>
                </a:lnTo>
                <a:lnTo>
                  <a:pt x="498065" y="887949"/>
                </a:lnTo>
                <a:lnTo>
                  <a:pt x="545734" y="893760"/>
                </a:lnTo>
                <a:lnTo>
                  <a:pt x="594487" y="895730"/>
                </a:lnTo>
                <a:lnTo>
                  <a:pt x="743712" y="895730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9123" y="614380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3"/>
                </a:lnTo>
                <a:lnTo>
                  <a:pt x="1338199" y="263397"/>
                </a:lnTo>
                <a:lnTo>
                  <a:pt x="1427226" y="263397"/>
                </a:lnTo>
                <a:lnTo>
                  <a:pt x="1203325" y="68325"/>
                </a:lnTo>
                <a:lnTo>
                  <a:pt x="979424" y="263397"/>
                </a:lnTo>
                <a:lnTo>
                  <a:pt x="1068451" y="263397"/>
                </a:lnTo>
                <a:lnTo>
                  <a:pt x="1068451" y="301243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594487" y="625982"/>
                </a:lnTo>
                <a:lnTo>
                  <a:pt x="546504" y="622461"/>
                </a:lnTo>
                <a:lnTo>
                  <a:pt x="500706" y="612231"/>
                </a:lnTo>
                <a:lnTo>
                  <a:pt x="457595" y="595796"/>
                </a:lnTo>
                <a:lnTo>
                  <a:pt x="417673" y="573659"/>
                </a:lnTo>
                <a:lnTo>
                  <a:pt x="381444" y="546321"/>
                </a:lnTo>
                <a:lnTo>
                  <a:pt x="349409" y="514286"/>
                </a:lnTo>
                <a:lnTo>
                  <a:pt x="322071" y="478057"/>
                </a:lnTo>
                <a:lnTo>
                  <a:pt x="299934" y="438135"/>
                </a:lnTo>
                <a:lnTo>
                  <a:pt x="283499" y="395024"/>
                </a:lnTo>
                <a:lnTo>
                  <a:pt x="273269" y="349226"/>
                </a:lnTo>
                <a:lnTo>
                  <a:pt x="269748" y="301243"/>
                </a:lnTo>
                <a:lnTo>
                  <a:pt x="269748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09484" y="2142794"/>
            <a:ext cx="2585085" cy="694055"/>
          </a:xfrm>
          <a:custGeom>
            <a:avLst/>
            <a:gdLst/>
            <a:ahLst/>
            <a:cxnLst/>
            <a:rect l="l" t="t" r="r" b="b"/>
            <a:pathLst>
              <a:path w="2585084" h="694055">
                <a:moveTo>
                  <a:pt x="0" y="693496"/>
                </a:moveTo>
                <a:lnTo>
                  <a:pt x="2585084" y="693496"/>
                </a:lnTo>
                <a:lnTo>
                  <a:pt x="2585084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09484" y="2142794"/>
            <a:ext cx="2585085" cy="694055"/>
          </a:xfrm>
          <a:custGeom>
            <a:avLst/>
            <a:gdLst/>
            <a:ahLst/>
            <a:cxnLst/>
            <a:rect l="l" t="t" r="r" b="b"/>
            <a:pathLst>
              <a:path w="2585084" h="694055">
                <a:moveTo>
                  <a:pt x="0" y="693496"/>
                </a:moveTo>
                <a:lnTo>
                  <a:pt x="2585084" y="693496"/>
                </a:lnTo>
                <a:lnTo>
                  <a:pt x="2585084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66800" y="4161663"/>
            <a:ext cx="7772399" cy="1892935"/>
          </a:xfrm>
          <a:custGeom>
            <a:avLst/>
            <a:gdLst/>
            <a:ahLst/>
            <a:cxnLst/>
            <a:rect l="l" t="t" r="r" b="b"/>
            <a:pathLst>
              <a:path w="2787015" h="1892935">
                <a:moveTo>
                  <a:pt x="569849" y="0"/>
                </a:moveTo>
                <a:lnTo>
                  <a:pt x="0" y="0"/>
                </a:lnTo>
                <a:lnTo>
                  <a:pt x="0" y="636397"/>
                </a:lnTo>
                <a:lnTo>
                  <a:pt x="907" y="684583"/>
                </a:lnTo>
                <a:lnTo>
                  <a:pt x="3606" y="732310"/>
                </a:lnTo>
                <a:lnTo>
                  <a:pt x="8065" y="779545"/>
                </a:lnTo>
                <a:lnTo>
                  <a:pt x="14272" y="826380"/>
                </a:lnTo>
                <a:lnTo>
                  <a:pt x="22133" y="872411"/>
                </a:lnTo>
                <a:lnTo>
                  <a:pt x="31676" y="917977"/>
                </a:lnTo>
                <a:lnTo>
                  <a:pt x="42849" y="962921"/>
                </a:lnTo>
                <a:lnTo>
                  <a:pt x="55620" y="1007211"/>
                </a:lnTo>
                <a:lnTo>
                  <a:pt x="69955" y="1050815"/>
                </a:lnTo>
                <a:lnTo>
                  <a:pt x="85822" y="1093699"/>
                </a:lnTo>
                <a:lnTo>
                  <a:pt x="103189" y="1135831"/>
                </a:lnTo>
                <a:lnTo>
                  <a:pt x="122023" y="1177179"/>
                </a:lnTo>
                <a:lnTo>
                  <a:pt x="142292" y="1217711"/>
                </a:lnTo>
                <a:lnTo>
                  <a:pt x="163962" y="1257393"/>
                </a:lnTo>
                <a:lnTo>
                  <a:pt x="187003" y="1296193"/>
                </a:lnTo>
                <a:lnTo>
                  <a:pt x="211380" y="1334080"/>
                </a:lnTo>
                <a:lnTo>
                  <a:pt x="237062" y="1371019"/>
                </a:lnTo>
                <a:lnTo>
                  <a:pt x="264016" y="1406979"/>
                </a:lnTo>
                <a:lnTo>
                  <a:pt x="292209" y="1441927"/>
                </a:lnTo>
                <a:lnTo>
                  <a:pt x="321610" y="1475831"/>
                </a:lnTo>
                <a:lnTo>
                  <a:pt x="352185" y="1508657"/>
                </a:lnTo>
                <a:lnTo>
                  <a:pt x="383902" y="1540375"/>
                </a:lnTo>
                <a:lnTo>
                  <a:pt x="416728" y="1570950"/>
                </a:lnTo>
                <a:lnTo>
                  <a:pt x="450631" y="1600351"/>
                </a:lnTo>
                <a:lnTo>
                  <a:pt x="485579" y="1628545"/>
                </a:lnTo>
                <a:lnTo>
                  <a:pt x="521538" y="1655499"/>
                </a:lnTo>
                <a:lnTo>
                  <a:pt x="558477" y="1681182"/>
                </a:lnTo>
                <a:lnTo>
                  <a:pt x="596363" y="1705560"/>
                </a:lnTo>
                <a:lnTo>
                  <a:pt x="635163" y="1728600"/>
                </a:lnTo>
                <a:lnTo>
                  <a:pt x="674845" y="1750271"/>
                </a:lnTo>
                <a:lnTo>
                  <a:pt x="715376" y="1770540"/>
                </a:lnTo>
                <a:lnTo>
                  <a:pt x="756724" y="1789375"/>
                </a:lnTo>
                <a:lnTo>
                  <a:pt x="798856" y="1806742"/>
                </a:lnTo>
                <a:lnTo>
                  <a:pt x="841740" y="1822610"/>
                </a:lnTo>
                <a:lnTo>
                  <a:pt x="885343" y="1836945"/>
                </a:lnTo>
                <a:lnTo>
                  <a:pt x="929633" y="1849716"/>
                </a:lnTo>
                <a:lnTo>
                  <a:pt x="974577" y="1860889"/>
                </a:lnTo>
                <a:lnTo>
                  <a:pt x="1020142" y="1870433"/>
                </a:lnTo>
                <a:lnTo>
                  <a:pt x="1066297" y="1878314"/>
                </a:lnTo>
                <a:lnTo>
                  <a:pt x="1113008" y="1884501"/>
                </a:lnTo>
                <a:lnTo>
                  <a:pt x="1160243" y="1888960"/>
                </a:lnTo>
                <a:lnTo>
                  <a:pt x="1207970" y="1891659"/>
                </a:lnTo>
                <a:lnTo>
                  <a:pt x="1256156" y="1892566"/>
                </a:lnTo>
                <a:lnTo>
                  <a:pt x="1342263" y="1892566"/>
                </a:lnTo>
                <a:lnTo>
                  <a:pt x="1390449" y="1891659"/>
                </a:lnTo>
                <a:lnTo>
                  <a:pt x="1438176" y="1888960"/>
                </a:lnTo>
                <a:lnTo>
                  <a:pt x="1485411" y="1884501"/>
                </a:lnTo>
                <a:lnTo>
                  <a:pt x="1532122" y="1878314"/>
                </a:lnTo>
                <a:lnTo>
                  <a:pt x="1578277" y="1870433"/>
                </a:lnTo>
                <a:lnTo>
                  <a:pt x="1623842" y="1860889"/>
                </a:lnTo>
                <a:lnTo>
                  <a:pt x="1668786" y="1849716"/>
                </a:lnTo>
                <a:lnTo>
                  <a:pt x="1713076" y="1836945"/>
                </a:lnTo>
                <a:lnTo>
                  <a:pt x="1756679" y="1822610"/>
                </a:lnTo>
                <a:lnTo>
                  <a:pt x="1799563" y="1806742"/>
                </a:lnTo>
                <a:lnTo>
                  <a:pt x="1841695" y="1789375"/>
                </a:lnTo>
                <a:lnTo>
                  <a:pt x="1883043" y="1770540"/>
                </a:lnTo>
                <a:lnTo>
                  <a:pt x="1923574" y="1750271"/>
                </a:lnTo>
                <a:lnTo>
                  <a:pt x="1963256" y="1728600"/>
                </a:lnTo>
                <a:lnTo>
                  <a:pt x="2002056" y="1705560"/>
                </a:lnTo>
                <a:lnTo>
                  <a:pt x="2039942" y="1681182"/>
                </a:lnTo>
                <a:lnTo>
                  <a:pt x="2076881" y="1655499"/>
                </a:lnTo>
                <a:lnTo>
                  <a:pt x="2112840" y="1628545"/>
                </a:lnTo>
                <a:lnTo>
                  <a:pt x="2147788" y="1600351"/>
                </a:lnTo>
                <a:lnTo>
                  <a:pt x="2181691" y="1570950"/>
                </a:lnTo>
                <a:lnTo>
                  <a:pt x="2214517" y="1540375"/>
                </a:lnTo>
                <a:lnTo>
                  <a:pt x="2246234" y="1508657"/>
                </a:lnTo>
                <a:lnTo>
                  <a:pt x="2276809" y="1475831"/>
                </a:lnTo>
                <a:lnTo>
                  <a:pt x="2306210" y="1441927"/>
                </a:lnTo>
                <a:lnTo>
                  <a:pt x="2334403" y="1406979"/>
                </a:lnTo>
                <a:lnTo>
                  <a:pt x="2361357" y="1371019"/>
                </a:lnTo>
                <a:lnTo>
                  <a:pt x="2387039" y="1334080"/>
                </a:lnTo>
                <a:lnTo>
                  <a:pt x="2394358" y="1322705"/>
                </a:lnTo>
                <a:lnTo>
                  <a:pt x="1256156" y="1322705"/>
                </a:lnTo>
                <a:lnTo>
                  <a:pt x="1207151" y="1320981"/>
                </a:lnTo>
                <a:lnTo>
                  <a:pt x="1159075" y="1315888"/>
                </a:lnTo>
                <a:lnTo>
                  <a:pt x="1112044" y="1307541"/>
                </a:lnTo>
                <a:lnTo>
                  <a:pt x="1066173" y="1296057"/>
                </a:lnTo>
                <a:lnTo>
                  <a:pt x="1021580" y="1281552"/>
                </a:lnTo>
                <a:lnTo>
                  <a:pt x="978381" y="1264143"/>
                </a:lnTo>
                <a:lnTo>
                  <a:pt x="936691" y="1243945"/>
                </a:lnTo>
                <a:lnTo>
                  <a:pt x="896628" y="1221075"/>
                </a:lnTo>
                <a:lnTo>
                  <a:pt x="858307" y="1195649"/>
                </a:lnTo>
                <a:lnTo>
                  <a:pt x="821844" y="1167783"/>
                </a:lnTo>
                <a:lnTo>
                  <a:pt x="787357" y="1137593"/>
                </a:lnTo>
                <a:lnTo>
                  <a:pt x="754960" y="1105196"/>
                </a:lnTo>
                <a:lnTo>
                  <a:pt x="724770" y="1070709"/>
                </a:lnTo>
                <a:lnTo>
                  <a:pt x="696904" y="1034246"/>
                </a:lnTo>
                <a:lnTo>
                  <a:pt x="671478" y="995925"/>
                </a:lnTo>
                <a:lnTo>
                  <a:pt x="648608" y="955862"/>
                </a:lnTo>
                <a:lnTo>
                  <a:pt x="628410" y="914172"/>
                </a:lnTo>
                <a:lnTo>
                  <a:pt x="611001" y="870973"/>
                </a:lnTo>
                <a:lnTo>
                  <a:pt x="596465" y="826257"/>
                </a:lnTo>
                <a:lnTo>
                  <a:pt x="585012" y="780509"/>
                </a:lnTo>
                <a:lnTo>
                  <a:pt x="576665" y="733478"/>
                </a:lnTo>
                <a:lnTo>
                  <a:pt x="571572" y="685402"/>
                </a:lnTo>
                <a:lnTo>
                  <a:pt x="569849" y="636397"/>
                </a:lnTo>
                <a:lnTo>
                  <a:pt x="569849" y="0"/>
                </a:lnTo>
                <a:close/>
              </a:path>
              <a:path w="2787015" h="1892935">
                <a:moveTo>
                  <a:pt x="2598420" y="597407"/>
                </a:moveTo>
                <a:lnTo>
                  <a:pt x="2028444" y="597407"/>
                </a:lnTo>
                <a:lnTo>
                  <a:pt x="2028444" y="636397"/>
                </a:lnTo>
                <a:lnTo>
                  <a:pt x="2026721" y="685402"/>
                </a:lnTo>
                <a:lnTo>
                  <a:pt x="2021629" y="733478"/>
                </a:lnTo>
                <a:lnTo>
                  <a:pt x="2013286" y="780509"/>
                </a:lnTo>
                <a:lnTo>
                  <a:pt x="2001806" y="826380"/>
                </a:lnTo>
                <a:lnTo>
                  <a:pt x="1987307" y="870973"/>
                </a:lnTo>
                <a:lnTo>
                  <a:pt x="1969903" y="914172"/>
                </a:lnTo>
                <a:lnTo>
                  <a:pt x="1949712" y="955862"/>
                </a:lnTo>
                <a:lnTo>
                  <a:pt x="1926849" y="995925"/>
                </a:lnTo>
                <a:lnTo>
                  <a:pt x="1901431" y="1034246"/>
                </a:lnTo>
                <a:lnTo>
                  <a:pt x="1873573" y="1070709"/>
                </a:lnTo>
                <a:lnTo>
                  <a:pt x="1843392" y="1105196"/>
                </a:lnTo>
                <a:lnTo>
                  <a:pt x="1811003" y="1137593"/>
                </a:lnTo>
                <a:lnTo>
                  <a:pt x="1776524" y="1167783"/>
                </a:lnTo>
                <a:lnTo>
                  <a:pt x="1740069" y="1195649"/>
                </a:lnTo>
                <a:lnTo>
                  <a:pt x="1701756" y="1221075"/>
                </a:lnTo>
                <a:lnTo>
                  <a:pt x="1661699" y="1243945"/>
                </a:lnTo>
                <a:lnTo>
                  <a:pt x="1620017" y="1264143"/>
                </a:lnTo>
                <a:lnTo>
                  <a:pt x="1576823" y="1281552"/>
                </a:lnTo>
                <a:lnTo>
                  <a:pt x="1532236" y="1296057"/>
                </a:lnTo>
                <a:lnTo>
                  <a:pt x="1486369" y="1307541"/>
                </a:lnTo>
                <a:lnTo>
                  <a:pt x="1439341" y="1315888"/>
                </a:lnTo>
                <a:lnTo>
                  <a:pt x="1391267" y="1320981"/>
                </a:lnTo>
                <a:lnTo>
                  <a:pt x="1342263" y="1322705"/>
                </a:lnTo>
                <a:lnTo>
                  <a:pt x="2394358" y="1322705"/>
                </a:lnTo>
                <a:lnTo>
                  <a:pt x="2434457" y="1257393"/>
                </a:lnTo>
                <a:lnTo>
                  <a:pt x="2456127" y="1217711"/>
                </a:lnTo>
                <a:lnTo>
                  <a:pt x="2476396" y="1177179"/>
                </a:lnTo>
                <a:lnTo>
                  <a:pt x="2495230" y="1135831"/>
                </a:lnTo>
                <a:lnTo>
                  <a:pt x="2512597" y="1093699"/>
                </a:lnTo>
                <a:lnTo>
                  <a:pt x="2528464" y="1050815"/>
                </a:lnTo>
                <a:lnTo>
                  <a:pt x="2542799" y="1007211"/>
                </a:lnTo>
                <a:lnTo>
                  <a:pt x="2555570" y="962921"/>
                </a:lnTo>
                <a:lnTo>
                  <a:pt x="2566743" y="917977"/>
                </a:lnTo>
                <a:lnTo>
                  <a:pt x="2576286" y="872411"/>
                </a:lnTo>
                <a:lnTo>
                  <a:pt x="2584168" y="826257"/>
                </a:lnTo>
                <a:lnTo>
                  <a:pt x="2590354" y="779545"/>
                </a:lnTo>
                <a:lnTo>
                  <a:pt x="2594813" y="732310"/>
                </a:lnTo>
                <a:lnTo>
                  <a:pt x="2597512" y="684583"/>
                </a:lnTo>
                <a:lnTo>
                  <a:pt x="2598420" y="636397"/>
                </a:lnTo>
                <a:lnTo>
                  <a:pt x="2598420" y="597407"/>
                </a:lnTo>
                <a:close/>
              </a:path>
              <a:path w="2787015" h="1892935">
                <a:moveTo>
                  <a:pt x="2313431" y="144272"/>
                </a:moveTo>
                <a:lnTo>
                  <a:pt x="1840356" y="597407"/>
                </a:lnTo>
                <a:lnTo>
                  <a:pt x="2786633" y="597407"/>
                </a:lnTo>
                <a:lnTo>
                  <a:pt x="2313431" y="144272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455661" y="4534534"/>
            <a:ext cx="3940175" cy="1631314"/>
          </a:xfrm>
          <a:custGeom>
            <a:avLst/>
            <a:gdLst/>
            <a:ahLst/>
            <a:cxnLst/>
            <a:rect l="l" t="t" r="r" b="b"/>
            <a:pathLst>
              <a:path w="3940175" h="1631314">
                <a:moveTo>
                  <a:pt x="3939667" y="0"/>
                </a:moveTo>
                <a:lnTo>
                  <a:pt x="628777" y="0"/>
                </a:lnTo>
                <a:lnTo>
                  <a:pt x="0" y="815339"/>
                </a:lnTo>
                <a:lnTo>
                  <a:pt x="628777" y="1630718"/>
                </a:lnTo>
                <a:lnTo>
                  <a:pt x="3939667" y="1630718"/>
                </a:lnTo>
                <a:lnTo>
                  <a:pt x="393966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9"/>
          <p:cNvSpPr txBox="1"/>
          <p:nvPr/>
        </p:nvSpPr>
        <p:spPr>
          <a:xfrm>
            <a:off x="7772400" y="4572000"/>
            <a:ext cx="4038600" cy="15234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6445">
              <a:lnSpc>
                <a:spcPct val="100000"/>
              </a:lnSpc>
            </a:pP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Домашнее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задание</a:t>
            </a:r>
            <a:endParaRPr sz="2400" dirty="0">
              <a:latin typeface="Arial"/>
              <a:cs typeface="Arial"/>
            </a:endParaRPr>
          </a:p>
          <a:p>
            <a:pPr marL="766445" marR="110871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700" spc="-15" dirty="0">
                <a:solidFill>
                  <a:srgbClr val="FFFFFF"/>
                </a:solidFill>
                <a:latin typeface="Arial"/>
                <a:cs typeface="Arial"/>
              </a:rPr>
              <a:t>разработка и проведение тематической акции в школе/колледже</a:t>
            </a:r>
            <a:endParaRPr sz="1700"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55661" y="5349925"/>
            <a:ext cx="3999229" cy="9144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74930" marR="210185">
              <a:lnSpc>
                <a:spcPct val="100000"/>
              </a:lnSpc>
              <a:spcBef>
                <a:spcPts val="125"/>
              </a:spcBef>
            </a:pP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Ул. </a:t>
            </a:r>
            <a:r>
              <a:rPr sz="1800" spc="-10" dirty="0">
                <a:solidFill>
                  <a:srgbClr val="221F1F"/>
                </a:solidFill>
                <a:latin typeface="Arial"/>
                <a:cs typeface="Arial"/>
              </a:rPr>
              <a:t>Образцова, </a:t>
            </a: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11, </a:t>
            </a:r>
            <a:r>
              <a:rPr sz="1800" dirty="0">
                <a:solidFill>
                  <a:srgbClr val="221F1F"/>
                </a:solidFill>
                <a:latin typeface="Arial"/>
                <a:cs typeface="Arial"/>
              </a:rPr>
              <a:t>стр. 1А, Москва  </a:t>
            </a:r>
            <a:r>
              <a:rPr sz="1800" spc="-15" dirty="0">
                <a:solidFill>
                  <a:srgbClr val="221F1F"/>
                </a:solidFill>
                <a:latin typeface="Arial"/>
                <a:cs typeface="Arial"/>
              </a:rPr>
              <a:t>Тел./факс: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+7 495</a:t>
            </a:r>
            <a:r>
              <a:rPr sz="1800" spc="-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645-05-50</a:t>
            </a:r>
            <a:endParaRPr sz="1800">
              <a:latin typeface="Arial"/>
              <a:cs typeface="Arial"/>
            </a:endParaRPr>
          </a:p>
          <a:p>
            <a:pPr marL="74930">
              <a:lnSpc>
                <a:spcPct val="100000"/>
              </a:lnSpc>
            </a:pPr>
            <a:r>
              <a:rPr sz="1800" spc="-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info@jewish-museum.ru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2383" y="532307"/>
            <a:ext cx="10808970" cy="1050925"/>
          </a:xfrm>
          <a:custGeom>
            <a:avLst/>
            <a:gdLst/>
            <a:ahLst/>
            <a:cxnLst/>
            <a:rect l="l" t="t" r="r" b="b"/>
            <a:pathLst>
              <a:path w="10808970" h="1050925">
                <a:moveTo>
                  <a:pt x="0" y="1050874"/>
                </a:moveTo>
                <a:lnTo>
                  <a:pt x="10808970" y="1050874"/>
                </a:lnTo>
                <a:lnTo>
                  <a:pt x="10808970" y="0"/>
                </a:lnTo>
                <a:lnTo>
                  <a:pt x="0" y="0"/>
                </a:lnTo>
                <a:lnTo>
                  <a:pt x="0" y="10508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1187" y="366014"/>
            <a:ext cx="106696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 err="1"/>
              <a:t>Ступень</a:t>
            </a:r>
            <a:r>
              <a:rPr sz="4000" b="1" spc="5" dirty="0"/>
              <a:t> </a:t>
            </a:r>
            <a:r>
              <a:rPr lang="en-US" sz="4000" b="1" spc="5" dirty="0"/>
              <a:t>II</a:t>
            </a:r>
            <a:r>
              <a:rPr sz="4000" b="1" dirty="0"/>
              <a:t>. </a:t>
            </a:r>
            <a:r>
              <a:rPr sz="4000" b="1" spc="-10" dirty="0"/>
              <a:t>Лидерство </a:t>
            </a:r>
            <a:r>
              <a:rPr sz="4000" b="1" dirty="0"/>
              <a:t>и</a:t>
            </a:r>
            <a:r>
              <a:rPr sz="4000" b="1" spc="-40" dirty="0"/>
              <a:t> </a:t>
            </a:r>
            <a:r>
              <a:rPr sz="4000" b="1" spc="-15" dirty="0"/>
              <a:t>тематические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1187" y="846073"/>
            <a:ext cx="156019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dirty="0">
                <a:latin typeface="Arial"/>
                <a:cs typeface="Arial"/>
              </a:rPr>
              <a:t>акции</a:t>
            </a:r>
          </a:p>
        </p:txBody>
      </p:sp>
      <p:sp>
        <p:nvSpPr>
          <p:cNvPr id="10" name="object 10"/>
          <p:cNvSpPr/>
          <p:nvPr/>
        </p:nvSpPr>
        <p:spPr>
          <a:xfrm>
            <a:off x="1013828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828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ln w="381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51610" y="2936875"/>
            <a:ext cx="1029335" cy="1079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b="1" spc="-5" dirty="0">
                <a:solidFill>
                  <a:srgbClr val="009AD0"/>
                </a:solidFill>
                <a:latin typeface="Arial"/>
                <a:cs typeface="Arial"/>
              </a:rPr>
              <a:t>Шаг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3000" b="1" dirty="0">
                <a:solidFill>
                  <a:srgbClr val="009AD0"/>
                </a:solidFill>
                <a:latin typeface="Arial"/>
                <a:cs typeface="Arial"/>
              </a:rPr>
              <a:t>1</a:t>
            </a:r>
            <a:endParaRPr sz="3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17901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17901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ln w="381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21963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21963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ln w="381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116960" y="3546729"/>
            <a:ext cx="1541780" cy="617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16380" algn="l"/>
              </a:tabLst>
            </a:pPr>
            <a:r>
              <a:rPr sz="4000" b="1" spc="-5" dirty="0">
                <a:solidFill>
                  <a:srgbClr val="009AD0"/>
                </a:solidFill>
                <a:latin typeface="Arial"/>
                <a:cs typeface="Arial"/>
              </a:rPr>
              <a:t>2	</a:t>
            </a:r>
            <a:r>
              <a:rPr sz="4000" b="1" spc="-2135" dirty="0">
                <a:solidFill>
                  <a:srgbClr val="009AD0"/>
                </a:solidFill>
                <a:latin typeface="Arial"/>
                <a:cs typeface="Arial"/>
              </a:rPr>
              <a:t>3</a:t>
            </a:r>
            <a:endParaRPr sz="4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526023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5" h="1236345">
                <a:moveTo>
                  <a:pt x="0" y="1236116"/>
                </a:moveTo>
                <a:lnTo>
                  <a:pt x="1504060" y="1236116"/>
                </a:lnTo>
                <a:lnTo>
                  <a:pt x="1504060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26023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5" h="1236345">
                <a:moveTo>
                  <a:pt x="0" y="1236116"/>
                </a:moveTo>
                <a:lnTo>
                  <a:pt x="1504060" y="1236116"/>
                </a:lnTo>
                <a:lnTo>
                  <a:pt x="1504060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ln w="381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274178" y="2936875"/>
            <a:ext cx="519430" cy="617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5" dirty="0">
                <a:solidFill>
                  <a:srgbClr val="009AD0"/>
                </a:solidFill>
                <a:latin typeface="Arial"/>
                <a:cs typeface="Arial"/>
              </a:rPr>
              <a:t>аг</a:t>
            </a:r>
            <a:endParaRPr sz="4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25717" y="3546729"/>
            <a:ext cx="209550" cy="617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785" dirty="0">
                <a:solidFill>
                  <a:srgbClr val="009AD0"/>
                </a:solidFill>
                <a:latin typeface="Arial"/>
                <a:cs typeface="Arial"/>
              </a:rPr>
              <a:t>4</a:t>
            </a:r>
            <a:endParaRPr sz="4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061834" y="2884449"/>
            <a:ext cx="3870325" cy="1260475"/>
          </a:xfrm>
          <a:custGeom>
            <a:avLst/>
            <a:gdLst/>
            <a:ahLst/>
            <a:cxnLst/>
            <a:rect l="l" t="t" r="r" b="b"/>
            <a:pathLst>
              <a:path w="3870325" h="1260475">
                <a:moveTo>
                  <a:pt x="0" y="1259941"/>
                </a:moveTo>
                <a:lnTo>
                  <a:pt x="3870071" y="1259941"/>
                </a:lnTo>
                <a:lnTo>
                  <a:pt x="3870071" y="0"/>
                </a:lnTo>
                <a:lnTo>
                  <a:pt x="0" y="0"/>
                </a:lnTo>
                <a:lnTo>
                  <a:pt x="0" y="1259941"/>
                </a:lnTo>
                <a:close/>
              </a:path>
            </a:pathLst>
          </a:custGeom>
          <a:ln w="381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02105" y="4140708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80" h="895985">
                <a:moveTo>
                  <a:pt x="269747" y="0"/>
                </a:moveTo>
                <a:lnTo>
                  <a:pt x="0" y="0"/>
                </a:lnTo>
                <a:lnTo>
                  <a:pt x="0" y="301117"/>
                </a:lnTo>
                <a:lnTo>
                  <a:pt x="1970" y="349869"/>
                </a:lnTo>
                <a:lnTo>
                  <a:pt x="7781" y="397538"/>
                </a:lnTo>
                <a:lnTo>
                  <a:pt x="17279" y="443968"/>
                </a:lnTo>
                <a:lnTo>
                  <a:pt x="30310" y="489008"/>
                </a:lnTo>
                <a:lnTo>
                  <a:pt x="46722" y="532505"/>
                </a:lnTo>
                <a:lnTo>
                  <a:pt x="66361" y="574304"/>
                </a:lnTo>
                <a:lnTo>
                  <a:pt x="89075" y="614253"/>
                </a:lnTo>
                <a:lnTo>
                  <a:pt x="114710" y="652199"/>
                </a:lnTo>
                <a:lnTo>
                  <a:pt x="143114" y="687990"/>
                </a:lnTo>
                <a:lnTo>
                  <a:pt x="174132" y="721471"/>
                </a:lnTo>
                <a:lnTo>
                  <a:pt x="207613" y="752489"/>
                </a:lnTo>
                <a:lnTo>
                  <a:pt x="243404" y="780893"/>
                </a:lnTo>
                <a:lnTo>
                  <a:pt x="281350" y="806528"/>
                </a:lnTo>
                <a:lnTo>
                  <a:pt x="321299" y="829242"/>
                </a:lnTo>
                <a:lnTo>
                  <a:pt x="363098" y="848881"/>
                </a:lnTo>
                <a:lnTo>
                  <a:pt x="406595" y="865293"/>
                </a:lnTo>
                <a:lnTo>
                  <a:pt x="451635" y="878324"/>
                </a:lnTo>
                <a:lnTo>
                  <a:pt x="498065" y="887822"/>
                </a:lnTo>
                <a:lnTo>
                  <a:pt x="545734" y="893633"/>
                </a:lnTo>
                <a:lnTo>
                  <a:pt x="594487" y="895604"/>
                </a:lnTo>
                <a:lnTo>
                  <a:pt x="743712" y="895604"/>
                </a:lnTo>
                <a:lnTo>
                  <a:pt x="792464" y="893633"/>
                </a:lnTo>
                <a:lnTo>
                  <a:pt x="840133" y="887822"/>
                </a:lnTo>
                <a:lnTo>
                  <a:pt x="886563" y="878324"/>
                </a:lnTo>
                <a:lnTo>
                  <a:pt x="931603" y="865293"/>
                </a:lnTo>
                <a:lnTo>
                  <a:pt x="975100" y="848881"/>
                </a:lnTo>
                <a:lnTo>
                  <a:pt x="1016899" y="829242"/>
                </a:lnTo>
                <a:lnTo>
                  <a:pt x="1056848" y="806528"/>
                </a:lnTo>
                <a:lnTo>
                  <a:pt x="1094794" y="780893"/>
                </a:lnTo>
                <a:lnTo>
                  <a:pt x="1130585" y="752489"/>
                </a:lnTo>
                <a:lnTo>
                  <a:pt x="1164066" y="721471"/>
                </a:lnTo>
                <a:lnTo>
                  <a:pt x="1195084" y="687990"/>
                </a:lnTo>
                <a:lnTo>
                  <a:pt x="1223488" y="652199"/>
                </a:lnTo>
                <a:lnTo>
                  <a:pt x="1241285" y="625856"/>
                </a:lnTo>
                <a:lnTo>
                  <a:pt x="594487" y="625856"/>
                </a:lnTo>
                <a:lnTo>
                  <a:pt x="546504" y="622334"/>
                </a:lnTo>
                <a:lnTo>
                  <a:pt x="500706" y="612104"/>
                </a:lnTo>
                <a:lnTo>
                  <a:pt x="457595" y="595669"/>
                </a:lnTo>
                <a:lnTo>
                  <a:pt x="417673" y="573532"/>
                </a:lnTo>
                <a:lnTo>
                  <a:pt x="381444" y="546194"/>
                </a:lnTo>
                <a:lnTo>
                  <a:pt x="349409" y="514159"/>
                </a:lnTo>
                <a:lnTo>
                  <a:pt x="322071" y="477930"/>
                </a:lnTo>
                <a:lnTo>
                  <a:pt x="299934" y="438008"/>
                </a:lnTo>
                <a:lnTo>
                  <a:pt x="283499" y="394897"/>
                </a:lnTo>
                <a:lnTo>
                  <a:pt x="273269" y="349099"/>
                </a:lnTo>
                <a:lnTo>
                  <a:pt x="269747" y="301117"/>
                </a:lnTo>
                <a:lnTo>
                  <a:pt x="269747" y="0"/>
                </a:lnTo>
                <a:close/>
              </a:path>
              <a:path w="1427480" h="895985">
                <a:moveTo>
                  <a:pt x="1338199" y="263271"/>
                </a:moveTo>
                <a:lnTo>
                  <a:pt x="1068451" y="263271"/>
                </a:lnTo>
                <a:lnTo>
                  <a:pt x="1068451" y="301117"/>
                </a:lnTo>
                <a:lnTo>
                  <a:pt x="1064929" y="349099"/>
                </a:lnTo>
                <a:lnTo>
                  <a:pt x="1054699" y="394897"/>
                </a:lnTo>
                <a:lnTo>
                  <a:pt x="1038264" y="438008"/>
                </a:lnTo>
                <a:lnTo>
                  <a:pt x="1016127" y="477930"/>
                </a:lnTo>
                <a:lnTo>
                  <a:pt x="988789" y="514159"/>
                </a:lnTo>
                <a:lnTo>
                  <a:pt x="956754" y="546194"/>
                </a:lnTo>
                <a:lnTo>
                  <a:pt x="920525" y="573532"/>
                </a:lnTo>
                <a:lnTo>
                  <a:pt x="880603" y="595669"/>
                </a:lnTo>
                <a:lnTo>
                  <a:pt x="837492" y="612104"/>
                </a:lnTo>
                <a:lnTo>
                  <a:pt x="791694" y="622334"/>
                </a:lnTo>
                <a:lnTo>
                  <a:pt x="743712" y="625856"/>
                </a:lnTo>
                <a:lnTo>
                  <a:pt x="1241285" y="625856"/>
                </a:lnTo>
                <a:lnTo>
                  <a:pt x="1271837" y="574304"/>
                </a:lnTo>
                <a:lnTo>
                  <a:pt x="1291476" y="532505"/>
                </a:lnTo>
                <a:lnTo>
                  <a:pt x="1307888" y="489008"/>
                </a:lnTo>
                <a:lnTo>
                  <a:pt x="1320919" y="443968"/>
                </a:lnTo>
                <a:lnTo>
                  <a:pt x="1330417" y="397538"/>
                </a:lnTo>
                <a:lnTo>
                  <a:pt x="1336228" y="349869"/>
                </a:lnTo>
                <a:lnTo>
                  <a:pt x="1338199" y="301117"/>
                </a:lnTo>
                <a:lnTo>
                  <a:pt x="1338199" y="263271"/>
                </a:lnTo>
                <a:close/>
              </a:path>
              <a:path w="1427480" h="895985">
                <a:moveTo>
                  <a:pt x="1203325" y="68199"/>
                </a:moveTo>
                <a:lnTo>
                  <a:pt x="979424" y="263271"/>
                </a:lnTo>
                <a:lnTo>
                  <a:pt x="1427226" y="263271"/>
                </a:lnTo>
                <a:lnTo>
                  <a:pt x="1203325" y="68199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02105" y="4140708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80" h="895985">
                <a:moveTo>
                  <a:pt x="0" y="0"/>
                </a:moveTo>
                <a:lnTo>
                  <a:pt x="0" y="301117"/>
                </a:lnTo>
                <a:lnTo>
                  <a:pt x="1970" y="349869"/>
                </a:lnTo>
                <a:lnTo>
                  <a:pt x="7781" y="397538"/>
                </a:lnTo>
                <a:lnTo>
                  <a:pt x="17279" y="443968"/>
                </a:lnTo>
                <a:lnTo>
                  <a:pt x="30310" y="489008"/>
                </a:lnTo>
                <a:lnTo>
                  <a:pt x="46722" y="532505"/>
                </a:lnTo>
                <a:lnTo>
                  <a:pt x="66361" y="574304"/>
                </a:lnTo>
                <a:lnTo>
                  <a:pt x="89075" y="614253"/>
                </a:lnTo>
                <a:lnTo>
                  <a:pt x="114710" y="652199"/>
                </a:lnTo>
                <a:lnTo>
                  <a:pt x="143114" y="687990"/>
                </a:lnTo>
                <a:lnTo>
                  <a:pt x="174132" y="721471"/>
                </a:lnTo>
                <a:lnTo>
                  <a:pt x="207613" y="752489"/>
                </a:lnTo>
                <a:lnTo>
                  <a:pt x="243404" y="780893"/>
                </a:lnTo>
                <a:lnTo>
                  <a:pt x="281350" y="806528"/>
                </a:lnTo>
                <a:lnTo>
                  <a:pt x="321299" y="829242"/>
                </a:lnTo>
                <a:lnTo>
                  <a:pt x="363098" y="848881"/>
                </a:lnTo>
                <a:lnTo>
                  <a:pt x="406595" y="865293"/>
                </a:lnTo>
                <a:lnTo>
                  <a:pt x="451635" y="878324"/>
                </a:lnTo>
                <a:lnTo>
                  <a:pt x="498065" y="887822"/>
                </a:lnTo>
                <a:lnTo>
                  <a:pt x="545734" y="893633"/>
                </a:lnTo>
                <a:lnTo>
                  <a:pt x="594487" y="895604"/>
                </a:lnTo>
                <a:lnTo>
                  <a:pt x="743712" y="895604"/>
                </a:lnTo>
                <a:lnTo>
                  <a:pt x="792464" y="893633"/>
                </a:lnTo>
                <a:lnTo>
                  <a:pt x="840133" y="887822"/>
                </a:lnTo>
                <a:lnTo>
                  <a:pt x="886563" y="878324"/>
                </a:lnTo>
                <a:lnTo>
                  <a:pt x="931603" y="865293"/>
                </a:lnTo>
                <a:lnTo>
                  <a:pt x="975100" y="848881"/>
                </a:lnTo>
                <a:lnTo>
                  <a:pt x="1016899" y="829242"/>
                </a:lnTo>
                <a:lnTo>
                  <a:pt x="1056848" y="806528"/>
                </a:lnTo>
                <a:lnTo>
                  <a:pt x="1094794" y="780893"/>
                </a:lnTo>
                <a:lnTo>
                  <a:pt x="1130585" y="752489"/>
                </a:lnTo>
                <a:lnTo>
                  <a:pt x="1164066" y="721471"/>
                </a:lnTo>
                <a:lnTo>
                  <a:pt x="1195084" y="687990"/>
                </a:lnTo>
                <a:lnTo>
                  <a:pt x="1223488" y="652199"/>
                </a:lnTo>
                <a:lnTo>
                  <a:pt x="1249123" y="614253"/>
                </a:lnTo>
                <a:lnTo>
                  <a:pt x="1271837" y="574304"/>
                </a:lnTo>
                <a:lnTo>
                  <a:pt x="1291476" y="532505"/>
                </a:lnTo>
                <a:lnTo>
                  <a:pt x="1307888" y="489008"/>
                </a:lnTo>
                <a:lnTo>
                  <a:pt x="1320919" y="443968"/>
                </a:lnTo>
                <a:lnTo>
                  <a:pt x="1330417" y="397538"/>
                </a:lnTo>
                <a:lnTo>
                  <a:pt x="1336228" y="349869"/>
                </a:lnTo>
                <a:lnTo>
                  <a:pt x="1338199" y="301117"/>
                </a:lnTo>
                <a:lnTo>
                  <a:pt x="1338199" y="263271"/>
                </a:lnTo>
                <a:lnTo>
                  <a:pt x="1427226" y="263271"/>
                </a:lnTo>
                <a:lnTo>
                  <a:pt x="1203325" y="68199"/>
                </a:lnTo>
                <a:lnTo>
                  <a:pt x="979424" y="263271"/>
                </a:lnTo>
                <a:lnTo>
                  <a:pt x="1068451" y="263271"/>
                </a:lnTo>
                <a:lnTo>
                  <a:pt x="1068451" y="301117"/>
                </a:lnTo>
                <a:lnTo>
                  <a:pt x="1064929" y="349099"/>
                </a:lnTo>
                <a:lnTo>
                  <a:pt x="1054699" y="394897"/>
                </a:lnTo>
                <a:lnTo>
                  <a:pt x="1038264" y="438008"/>
                </a:lnTo>
                <a:lnTo>
                  <a:pt x="1016127" y="477930"/>
                </a:lnTo>
                <a:lnTo>
                  <a:pt x="988789" y="514159"/>
                </a:lnTo>
                <a:lnTo>
                  <a:pt x="956754" y="546194"/>
                </a:lnTo>
                <a:lnTo>
                  <a:pt x="920525" y="573532"/>
                </a:lnTo>
                <a:lnTo>
                  <a:pt x="880603" y="595669"/>
                </a:lnTo>
                <a:lnTo>
                  <a:pt x="837492" y="612104"/>
                </a:lnTo>
                <a:lnTo>
                  <a:pt x="791694" y="622334"/>
                </a:lnTo>
                <a:lnTo>
                  <a:pt x="743712" y="625856"/>
                </a:lnTo>
                <a:lnTo>
                  <a:pt x="594487" y="625856"/>
                </a:lnTo>
                <a:lnTo>
                  <a:pt x="546504" y="622334"/>
                </a:lnTo>
                <a:lnTo>
                  <a:pt x="500706" y="612104"/>
                </a:lnTo>
                <a:lnTo>
                  <a:pt x="457595" y="595669"/>
                </a:lnTo>
                <a:lnTo>
                  <a:pt x="417673" y="573532"/>
                </a:lnTo>
                <a:lnTo>
                  <a:pt x="381444" y="546194"/>
                </a:lnTo>
                <a:lnTo>
                  <a:pt x="349409" y="514159"/>
                </a:lnTo>
                <a:lnTo>
                  <a:pt x="322071" y="477930"/>
                </a:lnTo>
                <a:lnTo>
                  <a:pt x="299934" y="438008"/>
                </a:lnTo>
                <a:lnTo>
                  <a:pt x="283499" y="394897"/>
                </a:lnTo>
                <a:lnTo>
                  <a:pt x="273269" y="349099"/>
                </a:lnTo>
                <a:lnTo>
                  <a:pt x="269747" y="301117"/>
                </a:lnTo>
                <a:lnTo>
                  <a:pt x="269747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55661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455661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4934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620" y="0"/>
                </a:moveTo>
                <a:lnTo>
                  <a:pt x="0" y="0"/>
                </a:ln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8" y="489135"/>
                </a:lnTo>
                <a:lnTo>
                  <a:pt x="46704" y="532632"/>
                </a:lnTo>
                <a:lnTo>
                  <a:pt x="66337" y="574431"/>
                </a:lnTo>
                <a:lnTo>
                  <a:pt x="89044" y="614380"/>
                </a:lnTo>
                <a:lnTo>
                  <a:pt x="114673" y="652326"/>
                </a:lnTo>
                <a:lnTo>
                  <a:pt x="143071" y="688117"/>
                </a:lnTo>
                <a:lnTo>
                  <a:pt x="174085" y="721598"/>
                </a:lnTo>
                <a:lnTo>
                  <a:pt x="207562" y="752616"/>
                </a:lnTo>
                <a:lnTo>
                  <a:pt x="243349" y="781020"/>
                </a:lnTo>
                <a:lnTo>
                  <a:pt x="281294" y="806655"/>
                </a:lnTo>
                <a:lnTo>
                  <a:pt x="321243" y="829369"/>
                </a:lnTo>
                <a:lnTo>
                  <a:pt x="363045" y="849008"/>
                </a:lnTo>
                <a:lnTo>
                  <a:pt x="406546" y="865420"/>
                </a:lnTo>
                <a:lnTo>
                  <a:pt x="451593" y="878451"/>
                </a:lnTo>
                <a:lnTo>
                  <a:pt x="498034" y="887949"/>
                </a:lnTo>
                <a:lnTo>
                  <a:pt x="545716" y="893760"/>
                </a:lnTo>
                <a:lnTo>
                  <a:pt x="594487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1285" y="625982"/>
                </a:lnTo>
                <a:lnTo>
                  <a:pt x="594487" y="625982"/>
                </a:lnTo>
                <a:lnTo>
                  <a:pt x="546473" y="622461"/>
                </a:lnTo>
                <a:lnTo>
                  <a:pt x="500649" y="612231"/>
                </a:lnTo>
                <a:lnTo>
                  <a:pt x="457517" y="595796"/>
                </a:lnTo>
                <a:lnTo>
                  <a:pt x="417579" y="573659"/>
                </a:lnTo>
                <a:lnTo>
                  <a:pt x="381337" y="546321"/>
                </a:lnTo>
                <a:lnTo>
                  <a:pt x="349294" y="514286"/>
                </a:lnTo>
                <a:lnTo>
                  <a:pt x="321950" y="478057"/>
                </a:lnTo>
                <a:lnTo>
                  <a:pt x="299809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0" y="301244"/>
                </a:lnTo>
                <a:lnTo>
                  <a:pt x="269620" y="0"/>
                </a:lnTo>
                <a:close/>
              </a:path>
              <a:path w="1427479" h="895985">
                <a:moveTo>
                  <a:pt x="1338199" y="263398"/>
                </a:move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285" y="625982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4"/>
                </a:lnTo>
                <a:lnTo>
                  <a:pt x="1338199" y="263398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424" y="263398"/>
                </a:lnTo>
                <a:lnTo>
                  <a:pt x="1427226" y="263398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4934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0" y="0"/>
                </a:move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8" y="489135"/>
                </a:lnTo>
                <a:lnTo>
                  <a:pt x="46704" y="532632"/>
                </a:lnTo>
                <a:lnTo>
                  <a:pt x="66337" y="574431"/>
                </a:lnTo>
                <a:lnTo>
                  <a:pt x="89044" y="614380"/>
                </a:lnTo>
                <a:lnTo>
                  <a:pt x="114673" y="652326"/>
                </a:lnTo>
                <a:lnTo>
                  <a:pt x="143071" y="688117"/>
                </a:lnTo>
                <a:lnTo>
                  <a:pt x="174085" y="721598"/>
                </a:lnTo>
                <a:lnTo>
                  <a:pt x="207562" y="752616"/>
                </a:lnTo>
                <a:lnTo>
                  <a:pt x="243349" y="781020"/>
                </a:lnTo>
                <a:lnTo>
                  <a:pt x="281294" y="806655"/>
                </a:lnTo>
                <a:lnTo>
                  <a:pt x="321243" y="829369"/>
                </a:lnTo>
                <a:lnTo>
                  <a:pt x="363045" y="849008"/>
                </a:lnTo>
                <a:lnTo>
                  <a:pt x="406546" y="865420"/>
                </a:lnTo>
                <a:lnTo>
                  <a:pt x="451593" y="878451"/>
                </a:lnTo>
                <a:lnTo>
                  <a:pt x="498034" y="887949"/>
                </a:lnTo>
                <a:lnTo>
                  <a:pt x="545716" y="893760"/>
                </a:lnTo>
                <a:lnTo>
                  <a:pt x="594487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9123" y="614380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4"/>
                </a:lnTo>
                <a:lnTo>
                  <a:pt x="1338199" y="263398"/>
                </a:lnTo>
                <a:lnTo>
                  <a:pt x="1427226" y="263398"/>
                </a:lnTo>
                <a:lnTo>
                  <a:pt x="1203325" y="68325"/>
                </a:lnTo>
                <a:lnTo>
                  <a:pt x="979424" y="263398"/>
                </a:ln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594487" y="625982"/>
                </a:lnTo>
                <a:lnTo>
                  <a:pt x="546473" y="622461"/>
                </a:lnTo>
                <a:lnTo>
                  <a:pt x="500649" y="612231"/>
                </a:lnTo>
                <a:lnTo>
                  <a:pt x="457517" y="595796"/>
                </a:lnTo>
                <a:lnTo>
                  <a:pt x="417579" y="573659"/>
                </a:lnTo>
                <a:lnTo>
                  <a:pt x="381337" y="546321"/>
                </a:lnTo>
                <a:lnTo>
                  <a:pt x="349294" y="514286"/>
                </a:lnTo>
                <a:lnTo>
                  <a:pt x="321950" y="478057"/>
                </a:lnTo>
                <a:lnTo>
                  <a:pt x="299809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0" y="301244"/>
                </a:lnTo>
                <a:lnTo>
                  <a:pt x="26962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68773" y="4144390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748" y="0"/>
                </a:moveTo>
                <a:lnTo>
                  <a:pt x="0" y="0"/>
                </a:lnTo>
                <a:lnTo>
                  <a:pt x="0" y="301243"/>
                </a:lnTo>
                <a:lnTo>
                  <a:pt x="1970" y="349996"/>
                </a:lnTo>
                <a:lnTo>
                  <a:pt x="7781" y="397665"/>
                </a:lnTo>
                <a:lnTo>
                  <a:pt x="17279" y="444095"/>
                </a:lnTo>
                <a:lnTo>
                  <a:pt x="30310" y="489135"/>
                </a:lnTo>
                <a:lnTo>
                  <a:pt x="46722" y="532632"/>
                </a:lnTo>
                <a:lnTo>
                  <a:pt x="66361" y="574431"/>
                </a:lnTo>
                <a:lnTo>
                  <a:pt x="89075" y="614380"/>
                </a:lnTo>
                <a:lnTo>
                  <a:pt x="114710" y="652326"/>
                </a:lnTo>
                <a:lnTo>
                  <a:pt x="143114" y="688117"/>
                </a:lnTo>
                <a:lnTo>
                  <a:pt x="174132" y="721598"/>
                </a:lnTo>
                <a:lnTo>
                  <a:pt x="207613" y="752616"/>
                </a:lnTo>
                <a:lnTo>
                  <a:pt x="243404" y="781020"/>
                </a:lnTo>
                <a:lnTo>
                  <a:pt x="281350" y="806655"/>
                </a:lnTo>
                <a:lnTo>
                  <a:pt x="321299" y="829369"/>
                </a:lnTo>
                <a:lnTo>
                  <a:pt x="363098" y="849008"/>
                </a:lnTo>
                <a:lnTo>
                  <a:pt x="406595" y="865420"/>
                </a:lnTo>
                <a:lnTo>
                  <a:pt x="451635" y="878451"/>
                </a:lnTo>
                <a:lnTo>
                  <a:pt x="498065" y="887949"/>
                </a:lnTo>
                <a:lnTo>
                  <a:pt x="545734" y="893760"/>
                </a:lnTo>
                <a:lnTo>
                  <a:pt x="594487" y="895730"/>
                </a:lnTo>
                <a:lnTo>
                  <a:pt x="743712" y="895730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1285" y="625982"/>
                </a:lnTo>
                <a:lnTo>
                  <a:pt x="594487" y="625982"/>
                </a:lnTo>
                <a:lnTo>
                  <a:pt x="546504" y="622461"/>
                </a:lnTo>
                <a:lnTo>
                  <a:pt x="500706" y="612231"/>
                </a:lnTo>
                <a:lnTo>
                  <a:pt x="457595" y="595796"/>
                </a:lnTo>
                <a:lnTo>
                  <a:pt x="417673" y="573659"/>
                </a:lnTo>
                <a:lnTo>
                  <a:pt x="381444" y="546321"/>
                </a:lnTo>
                <a:lnTo>
                  <a:pt x="349409" y="514286"/>
                </a:lnTo>
                <a:lnTo>
                  <a:pt x="322071" y="478057"/>
                </a:lnTo>
                <a:lnTo>
                  <a:pt x="299934" y="438135"/>
                </a:lnTo>
                <a:lnTo>
                  <a:pt x="283499" y="395024"/>
                </a:lnTo>
                <a:lnTo>
                  <a:pt x="273269" y="349226"/>
                </a:lnTo>
                <a:lnTo>
                  <a:pt x="269748" y="301243"/>
                </a:lnTo>
                <a:lnTo>
                  <a:pt x="269748" y="0"/>
                </a:lnTo>
                <a:close/>
              </a:path>
              <a:path w="1427479" h="895985">
                <a:moveTo>
                  <a:pt x="1338199" y="263397"/>
                </a:moveTo>
                <a:lnTo>
                  <a:pt x="1068451" y="263397"/>
                </a:lnTo>
                <a:lnTo>
                  <a:pt x="1068451" y="301243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285" y="625982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3"/>
                </a:lnTo>
                <a:lnTo>
                  <a:pt x="1338199" y="263397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424" y="263397"/>
                </a:lnTo>
                <a:lnTo>
                  <a:pt x="1427226" y="263397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68773" y="4144390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0" y="0"/>
                </a:moveTo>
                <a:lnTo>
                  <a:pt x="0" y="301243"/>
                </a:lnTo>
                <a:lnTo>
                  <a:pt x="1970" y="349996"/>
                </a:lnTo>
                <a:lnTo>
                  <a:pt x="7781" y="397665"/>
                </a:lnTo>
                <a:lnTo>
                  <a:pt x="17279" y="444095"/>
                </a:lnTo>
                <a:lnTo>
                  <a:pt x="30310" y="489135"/>
                </a:lnTo>
                <a:lnTo>
                  <a:pt x="46722" y="532632"/>
                </a:lnTo>
                <a:lnTo>
                  <a:pt x="66361" y="574431"/>
                </a:lnTo>
                <a:lnTo>
                  <a:pt x="89075" y="614380"/>
                </a:lnTo>
                <a:lnTo>
                  <a:pt x="114710" y="652326"/>
                </a:lnTo>
                <a:lnTo>
                  <a:pt x="143114" y="688117"/>
                </a:lnTo>
                <a:lnTo>
                  <a:pt x="174132" y="721598"/>
                </a:lnTo>
                <a:lnTo>
                  <a:pt x="207613" y="752616"/>
                </a:lnTo>
                <a:lnTo>
                  <a:pt x="243404" y="781020"/>
                </a:lnTo>
                <a:lnTo>
                  <a:pt x="281350" y="806655"/>
                </a:lnTo>
                <a:lnTo>
                  <a:pt x="321299" y="829369"/>
                </a:lnTo>
                <a:lnTo>
                  <a:pt x="363098" y="849008"/>
                </a:lnTo>
                <a:lnTo>
                  <a:pt x="406595" y="865420"/>
                </a:lnTo>
                <a:lnTo>
                  <a:pt x="451635" y="878451"/>
                </a:lnTo>
                <a:lnTo>
                  <a:pt x="498065" y="887949"/>
                </a:lnTo>
                <a:lnTo>
                  <a:pt x="545734" y="893760"/>
                </a:lnTo>
                <a:lnTo>
                  <a:pt x="594487" y="895730"/>
                </a:lnTo>
                <a:lnTo>
                  <a:pt x="743712" y="895730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9123" y="614380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3"/>
                </a:lnTo>
                <a:lnTo>
                  <a:pt x="1338199" y="263397"/>
                </a:lnTo>
                <a:lnTo>
                  <a:pt x="1427226" y="263397"/>
                </a:lnTo>
                <a:lnTo>
                  <a:pt x="1203325" y="68325"/>
                </a:lnTo>
                <a:lnTo>
                  <a:pt x="979424" y="263397"/>
                </a:lnTo>
                <a:lnTo>
                  <a:pt x="1068451" y="263397"/>
                </a:lnTo>
                <a:lnTo>
                  <a:pt x="1068451" y="301243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594487" y="625982"/>
                </a:lnTo>
                <a:lnTo>
                  <a:pt x="546504" y="622461"/>
                </a:lnTo>
                <a:lnTo>
                  <a:pt x="500706" y="612231"/>
                </a:lnTo>
                <a:lnTo>
                  <a:pt x="457595" y="595796"/>
                </a:lnTo>
                <a:lnTo>
                  <a:pt x="417673" y="573659"/>
                </a:lnTo>
                <a:lnTo>
                  <a:pt x="381444" y="546321"/>
                </a:lnTo>
                <a:lnTo>
                  <a:pt x="349409" y="514286"/>
                </a:lnTo>
                <a:lnTo>
                  <a:pt x="322071" y="478057"/>
                </a:lnTo>
                <a:lnTo>
                  <a:pt x="299934" y="438135"/>
                </a:lnTo>
                <a:lnTo>
                  <a:pt x="283499" y="395024"/>
                </a:lnTo>
                <a:lnTo>
                  <a:pt x="273269" y="349226"/>
                </a:lnTo>
                <a:lnTo>
                  <a:pt x="269748" y="301243"/>
                </a:lnTo>
                <a:lnTo>
                  <a:pt x="269748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34085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621" y="0"/>
                </a:moveTo>
                <a:lnTo>
                  <a:pt x="0" y="0"/>
                </a:ln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7" y="489135"/>
                </a:lnTo>
                <a:lnTo>
                  <a:pt x="46702" y="532632"/>
                </a:lnTo>
                <a:lnTo>
                  <a:pt x="66334" y="574431"/>
                </a:lnTo>
                <a:lnTo>
                  <a:pt x="89039" y="614380"/>
                </a:lnTo>
                <a:lnTo>
                  <a:pt x="114665" y="652326"/>
                </a:lnTo>
                <a:lnTo>
                  <a:pt x="143060" y="688117"/>
                </a:lnTo>
                <a:lnTo>
                  <a:pt x="174069" y="721598"/>
                </a:lnTo>
                <a:lnTo>
                  <a:pt x="207540" y="752616"/>
                </a:lnTo>
                <a:lnTo>
                  <a:pt x="243321" y="781020"/>
                </a:lnTo>
                <a:lnTo>
                  <a:pt x="281259" y="806655"/>
                </a:lnTo>
                <a:lnTo>
                  <a:pt x="321200" y="829369"/>
                </a:lnTo>
                <a:lnTo>
                  <a:pt x="362991" y="849008"/>
                </a:lnTo>
                <a:lnTo>
                  <a:pt x="406481" y="865420"/>
                </a:lnTo>
                <a:lnTo>
                  <a:pt x="451515" y="878451"/>
                </a:lnTo>
                <a:lnTo>
                  <a:pt x="497942" y="887949"/>
                </a:lnTo>
                <a:lnTo>
                  <a:pt x="545607" y="893760"/>
                </a:lnTo>
                <a:lnTo>
                  <a:pt x="594360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29" y="887949"/>
                </a:lnTo>
                <a:lnTo>
                  <a:pt x="886556" y="878451"/>
                </a:lnTo>
                <a:lnTo>
                  <a:pt x="931590" y="865420"/>
                </a:lnTo>
                <a:lnTo>
                  <a:pt x="975080" y="849008"/>
                </a:lnTo>
                <a:lnTo>
                  <a:pt x="1016871" y="829369"/>
                </a:lnTo>
                <a:lnTo>
                  <a:pt x="1056812" y="806655"/>
                </a:lnTo>
                <a:lnTo>
                  <a:pt x="1094750" y="781020"/>
                </a:lnTo>
                <a:lnTo>
                  <a:pt x="1130531" y="752616"/>
                </a:lnTo>
                <a:lnTo>
                  <a:pt x="1164002" y="721598"/>
                </a:lnTo>
                <a:lnTo>
                  <a:pt x="1195011" y="688117"/>
                </a:lnTo>
                <a:lnTo>
                  <a:pt x="1223406" y="652326"/>
                </a:lnTo>
                <a:lnTo>
                  <a:pt x="1241197" y="625982"/>
                </a:lnTo>
                <a:lnTo>
                  <a:pt x="594360" y="625982"/>
                </a:lnTo>
                <a:lnTo>
                  <a:pt x="546377" y="622461"/>
                </a:lnTo>
                <a:lnTo>
                  <a:pt x="500579" y="612231"/>
                </a:lnTo>
                <a:lnTo>
                  <a:pt x="457468" y="595796"/>
                </a:lnTo>
                <a:lnTo>
                  <a:pt x="417546" y="573659"/>
                </a:lnTo>
                <a:lnTo>
                  <a:pt x="381317" y="546321"/>
                </a:lnTo>
                <a:lnTo>
                  <a:pt x="349282" y="514286"/>
                </a:lnTo>
                <a:lnTo>
                  <a:pt x="321944" y="478057"/>
                </a:lnTo>
                <a:lnTo>
                  <a:pt x="299807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1" y="301244"/>
                </a:lnTo>
                <a:lnTo>
                  <a:pt x="269621" y="0"/>
                </a:lnTo>
                <a:close/>
              </a:path>
              <a:path w="1427479" h="895985">
                <a:moveTo>
                  <a:pt x="1338072" y="263398"/>
                </a:move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197" y="625982"/>
                </a:lnTo>
                <a:lnTo>
                  <a:pt x="1271737" y="574431"/>
                </a:lnTo>
                <a:lnTo>
                  <a:pt x="1291369" y="532632"/>
                </a:lnTo>
                <a:lnTo>
                  <a:pt x="1307774" y="489135"/>
                </a:lnTo>
                <a:lnTo>
                  <a:pt x="1320800" y="444095"/>
                </a:lnTo>
                <a:lnTo>
                  <a:pt x="1330293" y="397665"/>
                </a:lnTo>
                <a:lnTo>
                  <a:pt x="1336101" y="349996"/>
                </a:lnTo>
                <a:lnTo>
                  <a:pt x="1338072" y="301244"/>
                </a:lnTo>
                <a:lnTo>
                  <a:pt x="1338072" y="263398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297" y="263398"/>
                </a:lnTo>
                <a:lnTo>
                  <a:pt x="1427226" y="263398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4085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0" y="0"/>
                </a:move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7" y="489135"/>
                </a:lnTo>
                <a:lnTo>
                  <a:pt x="46702" y="532632"/>
                </a:lnTo>
                <a:lnTo>
                  <a:pt x="66334" y="574431"/>
                </a:lnTo>
                <a:lnTo>
                  <a:pt x="89039" y="614380"/>
                </a:lnTo>
                <a:lnTo>
                  <a:pt x="114665" y="652326"/>
                </a:lnTo>
                <a:lnTo>
                  <a:pt x="143060" y="688117"/>
                </a:lnTo>
                <a:lnTo>
                  <a:pt x="174069" y="721598"/>
                </a:lnTo>
                <a:lnTo>
                  <a:pt x="207540" y="752616"/>
                </a:lnTo>
                <a:lnTo>
                  <a:pt x="243321" y="781020"/>
                </a:lnTo>
                <a:lnTo>
                  <a:pt x="281259" y="806655"/>
                </a:lnTo>
                <a:lnTo>
                  <a:pt x="321200" y="829369"/>
                </a:lnTo>
                <a:lnTo>
                  <a:pt x="362991" y="849008"/>
                </a:lnTo>
                <a:lnTo>
                  <a:pt x="406481" y="865420"/>
                </a:lnTo>
                <a:lnTo>
                  <a:pt x="451515" y="878451"/>
                </a:lnTo>
                <a:lnTo>
                  <a:pt x="497942" y="887949"/>
                </a:lnTo>
                <a:lnTo>
                  <a:pt x="545607" y="893760"/>
                </a:lnTo>
                <a:lnTo>
                  <a:pt x="594360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29" y="887949"/>
                </a:lnTo>
                <a:lnTo>
                  <a:pt x="886556" y="878451"/>
                </a:lnTo>
                <a:lnTo>
                  <a:pt x="931590" y="865420"/>
                </a:lnTo>
                <a:lnTo>
                  <a:pt x="975080" y="849008"/>
                </a:lnTo>
                <a:lnTo>
                  <a:pt x="1016871" y="829369"/>
                </a:lnTo>
                <a:lnTo>
                  <a:pt x="1056812" y="806655"/>
                </a:lnTo>
                <a:lnTo>
                  <a:pt x="1094750" y="781020"/>
                </a:lnTo>
                <a:lnTo>
                  <a:pt x="1130531" y="752616"/>
                </a:lnTo>
                <a:lnTo>
                  <a:pt x="1164002" y="721598"/>
                </a:lnTo>
                <a:lnTo>
                  <a:pt x="1195011" y="688117"/>
                </a:lnTo>
                <a:lnTo>
                  <a:pt x="1223406" y="652326"/>
                </a:lnTo>
                <a:lnTo>
                  <a:pt x="1249032" y="614380"/>
                </a:lnTo>
                <a:lnTo>
                  <a:pt x="1271737" y="574431"/>
                </a:lnTo>
                <a:lnTo>
                  <a:pt x="1291369" y="532632"/>
                </a:lnTo>
                <a:lnTo>
                  <a:pt x="1307774" y="489135"/>
                </a:lnTo>
                <a:lnTo>
                  <a:pt x="1320800" y="444095"/>
                </a:lnTo>
                <a:lnTo>
                  <a:pt x="1330293" y="397665"/>
                </a:lnTo>
                <a:lnTo>
                  <a:pt x="1336101" y="349996"/>
                </a:lnTo>
                <a:lnTo>
                  <a:pt x="1338072" y="301244"/>
                </a:lnTo>
                <a:lnTo>
                  <a:pt x="1338072" y="263398"/>
                </a:lnTo>
                <a:lnTo>
                  <a:pt x="1427226" y="263398"/>
                </a:lnTo>
                <a:lnTo>
                  <a:pt x="1203325" y="68325"/>
                </a:lnTo>
                <a:lnTo>
                  <a:pt x="979297" y="263398"/>
                </a:ln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594360" y="625982"/>
                </a:lnTo>
                <a:lnTo>
                  <a:pt x="546377" y="622461"/>
                </a:lnTo>
                <a:lnTo>
                  <a:pt x="500579" y="612231"/>
                </a:lnTo>
                <a:lnTo>
                  <a:pt x="457468" y="595796"/>
                </a:lnTo>
                <a:lnTo>
                  <a:pt x="417546" y="573659"/>
                </a:lnTo>
                <a:lnTo>
                  <a:pt x="381317" y="546321"/>
                </a:lnTo>
                <a:lnTo>
                  <a:pt x="349282" y="514286"/>
                </a:lnTo>
                <a:lnTo>
                  <a:pt x="321944" y="478057"/>
                </a:lnTo>
                <a:lnTo>
                  <a:pt x="299807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1" y="301244"/>
                </a:lnTo>
                <a:lnTo>
                  <a:pt x="269621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309484" y="2142794"/>
            <a:ext cx="2585085" cy="694055"/>
          </a:xfrm>
          <a:custGeom>
            <a:avLst/>
            <a:gdLst/>
            <a:ahLst/>
            <a:cxnLst/>
            <a:rect l="l" t="t" r="r" b="b"/>
            <a:pathLst>
              <a:path w="2585084" h="694055">
                <a:moveTo>
                  <a:pt x="0" y="693496"/>
                </a:moveTo>
                <a:lnTo>
                  <a:pt x="2585084" y="693496"/>
                </a:lnTo>
                <a:lnTo>
                  <a:pt x="2585084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/>
          </a:p>
          <a:p>
            <a:pPr marL="402590">
              <a:lnSpc>
                <a:spcPct val="100000"/>
              </a:lnSpc>
              <a:spcBef>
                <a:spcPts val="1480"/>
              </a:spcBef>
            </a:pPr>
            <a:r>
              <a:rPr spc="-5" dirty="0">
                <a:latin typeface="Arial"/>
                <a:cs typeface="Arial"/>
              </a:rPr>
              <a:t>???-</a:t>
            </a:r>
            <a:r>
              <a:rPr spc="-5" dirty="0"/>
              <a:t>???декабря</a:t>
            </a:r>
            <a:r>
              <a:rPr spc="-95" dirty="0"/>
              <a:t> </a:t>
            </a:r>
            <a:r>
              <a:rPr dirty="0">
                <a:latin typeface="Arial"/>
                <a:cs typeface="Arial"/>
              </a:rPr>
              <a:t>2014</a:t>
            </a:r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5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4000" spc="-5" dirty="0">
                <a:solidFill>
                  <a:srgbClr val="009AD0"/>
                </a:solidFill>
              </a:rPr>
              <a:t>Шаг</a:t>
            </a:r>
            <a:r>
              <a:rPr sz="4000" spc="-95" dirty="0">
                <a:solidFill>
                  <a:srgbClr val="009AD0"/>
                </a:solidFill>
              </a:rPr>
              <a:t> </a:t>
            </a:r>
            <a:r>
              <a:rPr sz="4000" spc="-5" dirty="0">
                <a:solidFill>
                  <a:srgbClr val="009AD0"/>
                </a:solidFill>
              </a:rPr>
              <a:t>5</a:t>
            </a:r>
            <a:endParaRPr sz="4000"/>
          </a:p>
          <a:p>
            <a:pPr marL="3175" algn="ctr">
              <a:lnSpc>
                <a:spcPct val="100000"/>
              </a:lnSpc>
              <a:spcBef>
                <a:spcPts val="55"/>
              </a:spcBef>
            </a:pPr>
            <a:r>
              <a:rPr sz="2400" spc="-5" dirty="0">
                <a:solidFill>
                  <a:srgbClr val="009AD0"/>
                </a:solidFill>
              </a:rPr>
              <a:t>Чемпионат</a:t>
            </a:r>
            <a:r>
              <a:rPr sz="2400" spc="-95" dirty="0">
                <a:solidFill>
                  <a:srgbClr val="009AD0"/>
                </a:solidFill>
              </a:rPr>
              <a:t> </a:t>
            </a:r>
            <a:r>
              <a:rPr sz="2400" spc="-10" dirty="0">
                <a:solidFill>
                  <a:srgbClr val="009AD0"/>
                </a:solidFill>
              </a:rPr>
              <a:t>лидерства</a:t>
            </a:r>
            <a:endParaRPr sz="2400"/>
          </a:p>
        </p:txBody>
      </p:sp>
      <p:sp>
        <p:nvSpPr>
          <p:cNvPr id="35" name="object 35"/>
          <p:cNvSpPr/>
          <p:nvPr/>
        </p:nvSpPr>
        <p:spPr>
          <a:xfrm>
            <a:off x="7061834" y="1746885"/>
            <a:ext cx="3870325" cy="3602990"/>
          </a:xfrm>
          <a:custGeom>
            <a:avLst/>
            <a:gdLst/>
            <a:ahLst/>
            <a:cxnLst/>
            <a:rect l="l" t="t" r="r" b="b"/>
            <a:pathLst>
              <a:path w="3870325" h="3602990">
                <a:moveTo>
                  <a:pt x="0" y="3602990"/>
                </a:moveTo>
                <a:lnTo>
                  <a:pt x="3870071" y="3602990"/>
                </a:lnTo>
                <a:lnTo>
                  <a:pt x="3870071" y="0"/>
                </a:lnTo>
                <a:lnTo>
                  <a:pt x="0" y="0"/>
                </a:lnTo>
                <a:lnTo>
                  <a:pt x="0" y="360299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61834" y="1746885"/>
            <a:ext cx="3870325" cy="3602990"/>
          </a:xfrm>
          <a:custGeom>
            <a:avLst/>
            <a:gdLst/>
            <a:ahLst/>
            <a:cxnLst/>
            <a:rect l="l" t="t" r="r" b="b"/>
            <a:pathLst>
              <a:path w="3870325" h="3602990">
                <a:moveTo>
                  <a:pt x="0" y="3602990"/>
                </a:moveTo>
                <a:lnTo>
                  <a:pt x="3870071" y="3602990"/>
                </a:lnTo>
                <a:lnTo>
                  <a:pt x="3870071" y="0"/>
                </a:lnTo>
                <a:lnTo>
                  <a:pt x="0" y="0"/>
                </a:lnTo>
                <a:lnTo>
                  <a:pt x="0" y="3602990"/>
                </a:lnTo>
                <a:close/>
              </a:path>
            </a:pathLst>
          </a:custGeom>
          <a:ln w="38100">
            <a:solidFill>
              <a:srgbClr val="009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312914" y="1780413"/>
            <a:ext cx="3371215" cy="204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3700" b="1" spc="-5" dirty="0">
                <a:solidFill>
                  <a:srgbClr val="009AD0"/>
                </a:solidFill>
                <a:latin typeface="Arial"/>
                <a:cs typeface="Arial"/>
              </a:rPr>
              <a:t>Шаг</a:t>
            </a:r>
            <a:r>
              <a:rPr sz="3700" b="1" spc="-95" dirty="0">
                <a:solidFill>
                  <a:srgbClr val="009AD0"/>
                </a:solidFill>
                <a:latin typeface="Arial"/>
                <a:cs typeface="Arial"/>
              </a:rPr>
              <a:t> </a:t>
            </a:r>
            <a:r>
              <a:rPr sz="3700" b="1" spc="-5" dirty="0">
                <a:solidFill>
                  <a:srgbClr val="009AD0"/>
                </a:solidFill>
                <a:latin typeface="Arial"/>
                <a:cs typeface="Arial"/>
              </a:rPr>
              <a:t>5</a:t>
            </a:r>
            <a:endParaRPr sz="37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40"/>
              </a:spcBef>
            </a:pPr>
            <a:r>
              <a:rPr sz="2400" b="1" spc="-5" dirty="0">
                <a:solidFill>
                  <a:srgbClr val="009AD0"/>
                </a:solidFill>
                <a:latin typeface="Arial"/>
                <a:cs typeface="Arial"/>
              </a:rPr>
              <a:t>Чемпионат</a:t>
            </a:r>
            <a:r>
              <a:rPr sz="2400" b="1" spc="-95" dirty="0">
                <a:solidFill>
                  <a:srgbClr val="009AD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9AD0"/>
                </a:solidFill>
                <a:latin typeface="Arial"/>
                <a:cs typeface="Arial"/>
              </a:rPr>
              <a:t>лидерства  </a:t>
            </a:r>
            <a:r>
              <a:rPr sz="2400" b="1" dirty="0">
                <a:solidFill>
                  <a:srgbClr val="009AD0"/>
                </a:solidFill>
                <a:latin typeface="Arial"/>
                <a:cs typeface="Arial"/>
              </a:rPr>
              <a:t>Общее</a:t>
            </a:r>
            <a:endParaRPr sz="2400">
              <a:latin typeface="Arial"/>
              <a:cs typeface="Arial"/>
            </a:endParaRPr>
          </a:p>
          <a:p>
            <a:pPr marL="554990" marR="547370" indent="-635" algn="ctr">
              <a:lnSpc>
                <a:spcPct val="100000"/>
              </a:lnSpc>
            </a:pPr>
            <a:r>
              <a:rPr sz="2400" b="1" spc="-5" dirty="0">
                <a:solidFill>
                  <a:srgbClr val="009AD0"/>
                </a:solidFill>
                <a:latin typeface="Arial"/>
                <a:cs typeface="Arial"/>
              </a:rPr>
              <a:t>финальное  мероприятие</a:t>
            </a:r>
            <a:r>
              <a:rPr sz="2400" b="1" spc="-70" dirty="0">
                <a:solidFill>
                  <a:srgbClr val="009AD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9AD0"/>
                </a:solidFill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404354" y="4178807"/>
            <a:ext cx="3186430" cy="741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400" b="1" spc="-5" dirty="0">
                <a:solidFill>
                  <a:srgbClr val="009AD0"/>
                </a:solidFill>
                <a:latin typeface="Arial"/>
                <a:cs typeface="Arial"/>
              </a:rPr>
              <a:t>КОНКУРС</a:t>
            </a:r>
            <a:r>
              <a:rPr sz="2400" b="1" spc="-90" dirty="0">
                <a:solidFill>
                  <a:srgbClr val="009AD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9AD0"/>
                </a:solidFill>
                <a:latin typeface="Arial"/>
                <a:cs typeface="Arial"/>
              </a:rPr>
              <a:t>ЛИДЕРОВ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solidFill>
                  <a:srgbClr val="009AD0"/>
                </a:solidFill>
                <a:latin typeface="Arial"/>
                <a:cs typeface="Arial"/>
              </a:rPr>
              <a:t>(10 </a:t>
            </a:r>
            <a:r>
              <a:rPr sz="2400" b="1" spc="-15" dirty="0">
                <a:solidFill>
                  <a:srgbClr val="009AD0"/>
                </a:solidFill>
                <a:latin typeface="Arial"/>
                <a:cs typeface="Arial"/>
              </a:rPr>
              <a:t>лучших</a:t>
            </a:r>
            <a:r>
              <a:rPr sz="2400" b="1" spc="-45" dirty="0">
                <a:solidFill>
                  <a:srgbClr val="009AD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9AD0"/>
                </a:solidFill>
                <a:latin typeface="Arial"/>
                <a:cs typeface="Arial"/>
              </a:rPr>
              <a:t>лидеров)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346705" y="2716529"/>
            <a:ext cx="4707890" cy="1612265"/>
          </a:xfrm>
          <a:custGeom>
            <a:avLst/>
            <a:gdLst/>
            <a:ahLst/>
            <a:cxnLst/>
            <a:rect l="l" t="t" r="r" b="b"/>
            <a:pathLst>
              <a:path w="4707890" h="1612264">
                <a:moveTo>
                  <a:pt x="4085971" y="0"/>
                </a:moveTo>
                <a:lnTo>
                  <a:pt x="0" y="0"/>
                </a:lnTo>
                <a:lnTo>
                  <a:pt x="0" y="1612138"/>
                </a:lnTo>
                <a:lnTo>
                  <a:pt x="4085971" y="1612138"/>
                </a:lnTo>
                <a:lnTo>
                  <a:pt x="4707763" y="806069"/>
                </a:lnTo>
                <a:lnTo>
                  <a:pt x="408597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37"/>
          <p:cNvSpPr txBox="1"/>
          <p:nvPr/>
        </p:nvSpPr>
        <p:spPr>
          <a:xfrm>
            <a:off x="2410714" y="2748026"/>
            <a:ext cx="3990086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7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r>
              <a:rPr lang="ru-RU"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2400" dirty="0">
                <a:solidFill>
                  <a:srgbClr val="FFFFFF"/>
                </a:solidFill>
                <a:latin typeface="Arial"/>
                <a:cs typeface="Arial"/>
              </a:rPr>
              <a:t>В Центре толерантности</a:t>
            </a:r>
          </a:p>
          <a:p>
            <a:pPr marL="12700">
              <a:lnSpc>
                <a:spcPct val="100000"/>
              </a:lnSpc>
            </a:pPr>
            <a:r>
              <a:rPr lang="ru-RU" sz="2400" b="1" dirty="0">
                <a:solidFill>
                  <a:srgbClr val="FFFFFF"/>
                </a:solidFill>
                <a:latin typeface="Arial"/>
                <a:cs typeface="Arial"/>
              </a:rPr>
              <a:t>КОГДА?</a:t>
            </a:r>
            <a:r>
              <a:rPr lang="ru-RU" sz="2400" dirty="0">
                <a:solidFill>
                  <a:srgbClr val="FFFFFF"/>
                </a:solidFill>
                <a:latin typeface="Arial"/>
                <a:cs typeface="Arial"/>
              </a:rPr>
              <a:t> В мае 2016 г.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55661" y="5349925"/>
            <a:ext cx="3999229" cy="9144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74930" marR="210185">
              <a:lnSpc>
                <a:spcPct val="100000"/>
              </a:lnSpc>
              <a:spcBef>
                <a:spcPts val="125"/>
              </a:spcBef>
            </a:pP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Ул. </a:t>
            </a:r>
            <a:r>
              <a:rPr sz="1800" spc="-10" dirty="0">
                <a:solidFill>
                  <a:srgbClr val="221F1F"/>
                </a:solidFill>
                <a:latin typeface="Arial"/>
                <a:cs typeface="Arial"/>
              </a:rPr>
              <a:t>Образцова, </a:t>
            </a: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11, </a:t>
            </a:r>
            <a:r>
              <a:rPr sz="1800" dirty="0">
                <a:solidFill>
                  <a:srgbClr val="221F1F"/>
                </a:solidFill>
                <a:latin typeface="Arial"/>
                <a:cs typeface="Arial"/>
              </a:rPr>
              <a:t>стр. 1А, Москва  </a:t>
            </a:r>
            <a:r>
              <a:rPr sz="1800" spc="-15" dirty="0">
                <a:solidFill>
                  <a:srgbClr val="221F1F"/>
                </a:solidFill>
                <a:latin typeface="Arial"/>
                <a:cs typeface="Arial"/>
              </a:rPr>
              <a:t>Тел./факс: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+7 495</a:t>
            </a:r>
            <a:r>
              <a:rPr sz="1800" spc="-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645-05-50</a:t>
            </a:r>
            <a:endParaRPr sz="1800">
              <a:latin typeface="Arial"/>
              <a:cs typeface="Arial"/>
            </a:endParaRPr>
          </a:p>
          <a:p>
            <a:pPr marL="74930">
              <a:lnSpc>
                <a:spcPct val="100000"/>
              </a:lnSpc>
            </a:pPr>
            <a:r>
              <a:rPr sz="1800" spc="-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info@jewish-museum.ru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10808970" cy="1050925"/>
          </a:xfrm>
          <a:custGeom>
            <a:avLst/>
            <a:gdLst/>
            <a:ahLst/>
            <a:cxnLst/>
            <a:rect l="l" t="t" r="r" b="b"/>
            <a:pathLst>
              <a:path w="10808970" h="1050925">
                <a:moveTo>
                  <a:pt x="0" y="1050874"/>
                </a:moveTo>
                <a:lnTo>
                  <a:pt x="10808970" y="1050874"/>
                </a:lnTo>
                <a:lnTo>
                  <a:pt x="10808970" y="0"/>
                </a:lnTo>
                <a:lnTo>
                  <a:pt x="0" y="0"/>
                </a:lnTo>
                <a:lnTo>
                  <a:pt x="0" y="10508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1066962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 err="1"/>
              <a:t>Ступень</a:t>
            </a:r>
            <a:r>
              <a:rPr sz="4000" b="1" spc="5" dirty="0"/>
              <a:t> </a:t>
            </a:r>
            <a:r>
              <a:rPr lang="en-US" sz="4000" b="1" spc="5" dirty="0"/>
              <a:t>I</a:t>
            </a:r>
            <a:r>
              <a:rPr lang="en-US" sz="4000" b="1" dirty="0"/>
              <a:t>II</a:t>
            </a:r>
            <a:r>
              <a:rPr sz="4000" b="1" dirty="0"/>
              <a:t>. </a:t>
            </a:r>
            <a:r>
              <a:rPr lang="ru-RU" sz="4000" b="1" dirty="0" err="1"/>
              <a:t>Спецпрактикум</a:t>
            </a:r>
            <a:r>
              <a:rPr lang="ru-RU" sz="4000" b="1" dirty="0"/>
              <a:t> «</a:t>
            </a:r>
            <a:r>
              <a:rPr lang="ru-RU" sz="4000" b="1" spc="-10" dirty="0"/>
              <a:t>Социальное проектирование»</a:t>
            </a:r>
            <a:endParaRPr sz="4000" b="1" spc="-15" dirty="0"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013828" y="2875470"/>
          <a:ext cx="9882771" cy="1620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1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3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7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2033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ru-RU" sz="4000" b="1" spc="-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lang="ru-RU"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8100">
                      <a:solidFill>
                        <a:srgbClr val="009AD0"/>
                      </a:solidFill>
                      <a:prstDash val="soli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4000" b="1" spc="-5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Шаг</a:t>
                      </a:r>
                      <a:r>
                        <a:rPr sz="4000" b="1" spc="-9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4000" b="1" spc="-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190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2400" b="1" spc="-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КОНКУРС СОЦИАЛЬНЫХ</a:t>
                      </a:r>
                      <a:r>
                        <a:rPr lang="ru-RU" sz="2400" b="1" spc="-5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ПРОЕКТОВ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009AD0"/>
                      </a:solidFill>
                      <a:prstDash val="solid"/>
                    </a:lnL>
                    <a:lnR w="38100">
                      <a:solidFill>
                        <a:srgbClr val="009AD0"/>
                      </a:solidFill>
                      <a:prstDash val="solid"/>
                    </a:lnR>
                    <a:lnT w="38100">
                      <a:solidFill>
                        <a:srgbClr val="009AD0"/>
                      </a:solidFill>
                      <a:prstDash val="solid"/>
                    </a:lnT>
                    <a:lnB w="38100">
                      <a:solidFill>
                        <a:srgbClr val="009AD0"/>
                      </a:solidFill>
                      <a:prstDash val="soli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2286000" y="4495800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80" h="895985">
                <a:moveTo>
                  <a:pt x="269747" y="0"/>
                </a:moveTo>
                <a:lnTo>
                  <a:pt x="0" y="0"/>
                </a:lnTo>
                <a:lnTo>
                  <a:pt x="0" y="301117"/>
                </a:lnTo>
                <a:lnTo>
                  <a:pt x="1970" y="349869"/>
                </a:lnTo>
                <a:lnTo>
                  <a:pt x="7781" y="397538"/>
                </a:lnTo>
                <a:lnTo>
                  <a:pt x="17279" y="443968"/>
                </a:lnTo>
                <a:lnTo>
                  <a:pt x="30310" y="489008"/>
                </a:lnTo>
                <a:lnTo>
                  <a:pt x="46722" y="532505"/>
                </a:lnTo>
                <a:lnTo>
                  <a:pt x="66361" y="574304"/>
                </a:lnTo>
                <a:lnTo>
                  <a:pt x="89075" y="614253"/>
                </a:lnTo>
                <a:lnTo>
                  <a:pt x="114710" y="652199"/>
                </a:lnTo>
                <a:lnTo>
                  <a:pt x="143114" y="687990"/>
                </a:lnTo>
                <a:lnTo>
                  <a:pt x="174132" y="721471"/>
                </a:lnTo>
                <a:lnTo>
                  <a:pt x="207613" y="752489"/>
                </a:lnTo>
                <a:lnTo>
                  <a:pt x="243404" y="780893"/>
                </a:lnTo>
                <a:lnTo>
                  <a:pt x="281350" y="806528"/>
                </a:lnTo>
                <a:lnTo>
                  <a:pt x="321299" y="829242"/>
                </a:lnTo>
                <a:lnTo>
                  <a:pt x="363098" y="848881"/>
                </a:lnTo>
                <a:lnTo>
                  <a:pt x="406595" y="865293"/>
                </a:lnTo>
                <a:lnTo>
                  <a:pt x="451635" y="878324"/>
                </a:lnTo>
                <a:lnTo>
                  <a:pt x="498065" y="887822"/>
                </a:lnTo>
                <a:lnTo>
                  <a:pt x="545734" y="893633"/>
                </a:lnTo>
                <a:lnTo>
                  <a:pt x="594487" y="895604"/>
                </a:lnTo>
                <a:lnTo>
                  <a:pt x="743712" y="895604"/>
                </a:lnTo>
                <a:lnTo>
                  <a:pt x="792464" y="893633"/>
                </a:lnTo>
                <a:lnTo>
                  <a:pt x="840133" y="887822"/>
                </a:lnTo>
                <a:lnTo>
                  <a:pt x="886563" y="878324"/>
                </a:lnTo>
                <a:lnTo>
                  <a:pt x="931603" y="865293"/>
                </a:lnTo>
                <a:lnTo>
                  <a:pt x="975100" y="848881"/>
                </a:lnTo>
                <a:lnTo>
                  <a:pt x="1016899" y="829242"/>
                </a:lnTo>
                <a:lnTo>
                  <a:pt x="1056848" y="806528"/>
                </a:lnTo>
                <a:lnTo>
                  <a:pt x="1094794" y="780893"/>
                </a:lnTo>
                <a:lnTo>
                  <a:pt x="1130585" y="752489"/>
                </a:lnTo>
                <a:lnTo>
                  <a:pt x="1164066" y="721471"/>
                </a:lnTo>
                <a:lnTo>
                  <a:pt x="1195084" y="687990"/>
                </a:lnTo>
                <a:lnTo>
                  <a:pt x="1223488" y="652199"/>
                </a:lnTo>
                <a:lnTo>
                  <a:pt x="1241285" y="625856"/>
                </a:lnTo>
                <a:lnTo>
                  <a:pt x="594487" y="625856"/>
                </a:lnTo>
                <a:lnTo>
                  <a:pt x="546504" y="622334"/>
                </a:lnTo>
                <a:lnTo>
                  <a:pt x="500706" y="612104"/>
                </a:lnTo>
                <a:lnTo>
                  <a:pt x="457595" y="595669"/>
                </a:lnTo>
                <a:lnTo>
                  <a:pt x="417673" y="573532"/>
                </a:lnTo>
                <a:lnTo>
                  <a:pt x="381444" y="546194"/>
                </a:lnTo>
                <a:lnTo>
                  <a:pt x="349409" y="514159"/>
                </a:lnTo>
                <a:lnTo>
                  <a:pt x="322071" y="477930"/>
                </a:lnTo>
                <a:lnTo>
                  <a:pt x="299934" y="438008"/>
                </a:lnTo>
                <a:lnTo>
                  <a:pt x="283499" y="394897"/>
                </a:lnTo>
                <a:lnTo>
                  <a:pt x="273269" y="349099"/>
                </a:lnTo>
                <a:lnTo>
                  <a:pt x="269747" y="301117"/>
                </a:lnTo>
                <a:lnTo>
                  <a:pt x="269747" y="0"/>
                </a:lnTo>
                <a:close/>
              </a:path>
              <a:path w="1427480" h="895985">
                <a:moveTo>
                  <a:pt x="1338199" y="263271"/>
                </a:moveTo>
                <a:lnTo>
                  <a:pt x="1068451" y="263271"/>
                </a:lnTo>
                <a:lnTo>
                  <a:pt x="1068451" y="301117"/>
                </a:lnTo>
                <a:lnTo>
                  <a:pt x="1064929" y="349099"/>
                </a:lnTo>
                <a:lnTo>
                  <a:pt x="1054699" y="394897"/>
                </a:lnTo>
                <a:lnTo>
                  <a:pt x="1038264" y="438008"/>
                </a:lnTo>
                <a:lnTo>
                  <a:pt x="1016127" y="477930"/>
                </a:lnTo>
                <a:lnTo>
                  <a:pt x="988789" y="514159"/>
                </a:lnTo>
                <a:lnTo>
                  <a:pt x="956754" y="546194"/>
                </a:lnTo>
                <a:lnTo>
                  <a:pt x="920525" y="573532"/>
                </a:lnTo>
                <a:lnTo>
                  <a:pt x="880603" y="595669"/>
                </a:lnTo>
                <a:lnTo>
                  <a:pt x="837492" y="612104"/>
                </a:lnTo>
                <a:lnTo>
                  <a:pt x="791694" y="622334"/>
                </a:lnTo>
                <a:lnTo>
                  <a:pt x="743712" y="625856"/>
                </a:lnTo>
                <a:lnTo>
                  <a:pt x="1241285" y="625856"/>
                </a:lnTo>
                <a:lnTo>
                  <a:pt x="1271837" y="574304"/>
                </a:lnTo>
                <a:lnTo>
                  <a:pt x="1291476" y="532505"/>
                </a:lnTo>
                <a:lnTo>
                  <a:pt x="1307888" y="489008"/>
                </a:lnTo>
                <a:lnTo>
                  <a:pt x="1320919" y="443968"/>
                </a:lnTo>
                <a:lnTo>
                  <a:pt x="1330417" y="397538"/>
                </a:lnTo>
                <a:lnTo>
                  <a:pt x="1336228" y="349869"/>
                </a:lnTo>
                <a:lnTo>
                  <a:pt x="1338199" y="301117"/>
                </a:lnTo>
                <a:lnTo>
                  <a:pt x="1338199" y="263271"/>
                </a:lnTo>
                <a:close/>
              </a:path>
              <a:path w="1427480" h="895985">
                <a:moveTo>
                  <a:pt x="1203325" y="68199"/>
                </a:moveTo>
                <a:lnTo>
                  <a:pt x="979424" y="263271"/>
                </a:lnTo>
                <a:lnTo>
                  <a:pt x="1427226" y="263271"/>
                </a:lnTo>
                <a:lnTo>
                  <a:pt x="1203325" y="6819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55661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55661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09484" y="2142794"/>
            <a:ext cx="2585085" cy="694055"/>
          </a:xfrm>
          <a:custGeom>
            <a:avLst/>
            <a:gdLst/>
            <a:ahLst/>
            <a:cxnLst/>
            <a:rect l="l" t="t" r="r" b="b"/>
            <a:pathLst>
              <a:path w="2585084" h="694055">
                <a:moveTo>
                  <a:pt x="0" y="693496"/>
                </a:moveTo>
                <a:lnTo>
                  <a:pt x="2585084" y="693496"/>
                </a:lnTo>
                <a:lnTo>
                  <a:pt x="2585084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09484" y="2142794"/>
            <a:ext cx="2585085" cy="694055"/>
          </a:xfrm>
          <a:custGeom>
            <a:avLst/>
            <a:gdLst/>
            <a:ahLst/>
            <a:cxnLst/>
            <a:rect l="l" t="t" r="r" b="b"/>
            <a:pathLst>
              <a:path w="2585084" h="694055">
                <a:moveTo>
                  <a:pt x="0" y="693496"/>
                </a:moveTo>
                <a:lnTo>
                  <a:pt x="2585084" y="693496"/>
                </a:lnTo>
                <a:lnTo>
                  <a:pt x="2585084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11"/>
          <p:cNvSpPr/>
          <p:nvPr/>
        </p:nvSpPr>
        <p:spPr>
          <a:xfrm>
            <a:off x="4648200" y="4495800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80" h="895985">
                <a:moveTo>
                  <a:pt x="269747" y="0"/>
                </a:moveTo>
                <a:lnTo>
                  <a:pt x="0" y="0"/>
                </a:lnTo>
                <a:lnTo>
                  <a:pt x="0" y="301117"/>
                </a:lnTo>
                <a:lnTo>
                  <a:pt x="1970" y="349869"/>
                </a:lnTo>
                <a:lnTo>
                  <a:pt x="7781" y="397538"/>
                </a:lnTo>
                <a:lnTo>
                  <a:pt x="17279" y="443968"/>
                </a:lnTo>
                <a:lnTo>
                  <a:pt x="30310" y="489008"/>
                </a:lnTo>
                <a:lnTo>
                  <a:pt x="46722" y="532505"/>
                </a:lnTo>
                <a:lnTo>
                  <a:pt x="66361" y="574304"/>
                </a:lnTo>
                <a:lnTo>
                  <a:pt x="89075" y="614253"/>
                </a:lnTo>
                <a:lnTo>
                  <a:pt x="114710" y="652199"/>
                </a:lnTo>
                <a:lnTo>
                  <a:pt x="143114" y="687990"/>
                </a:lnTo>
                <a:lnTo>
                  <a:pt x="174132" y="721471"/>
                </a:lnTo>
                <a:lnTo>
                  <a:pt x="207613" y="752489"/>
                </a:lnTo>
                <a:lnTo>
                  <a:pt x="243404" y="780893"/>
                </a:lnTo>
                <a:lnTo>
                  <a:pt x="281350" y="806528"/>
                </a:lnTo>
                <a:lnTo>
                  <a:pt x="321299" y="829242"/>
                </a:lnTo>
                <a:lnTo>
                  <a:pt x="363098" y="848881"/>
                </a:lnTo>
                <a:lnTo>
                  <a:pt x="406595" y="865293"/>
                </a:lnTo>
                <a:lnTo>
                  <a:pt x="451635" y="878324"/>
                </a:lnTo>
                <a:lnTo>
                  <a:pt x="498065" y="887822"/>
                </a:lnTo>
                <a:lnTo>
                  <a:pt x="545734" y="893633"/>
                </a:lnTo>
                <a:lnTo>
                  <a:pt x="594487" y="895604"/>
                </a:lnTo>
                <a:lnTo>
                  <a:pt x="743712" y="895604"/>
                </a:lnTo>
                <a:lnTo>
                  <a:pt x="792464" y="893633"/>
                </a:lnTo>
                <a:lnTo>
                  <a:pt x="840133" y="887822"/>
                </a:lnTo>
                <a:lnTo>
                  <a:pt x="886563" y="878324"/>
                </a:lnTo>
                <a:lnTo>
                  <a:pt x="931603" y="865293"/>
                </a:lnTo>
                <a:lnTo>
                  <a:pt x="975100" y="848881"/>
                </a:lnTo>
                <a:lnTo>
                  <a:pt x="1016899" y="829242"/>
                </a:lnTo>
                <a:lnTo>
                  <a:pt x="1056848" y="806528"/>
                </a:lnTo>
                <a:lnTo>
                  <a:pt x="1094794" y="780893"/>
                </a:lnTo>
                <a:lnTo>
                  <a:pt x="1130585" y="752489"/>
                </a:lnTo>
                <a:lnTo>
                  <a:pt x="1164066" y="721471"/>
                </a:lnTo>
                <a:lnTo>
                  <a:pt x="1195084" y="687990"/>
                </a:lnTo>
                <a:lnTo>
                  <a:pt x="1223488" y="652199"/>
                </a:lnTo>
                <a:lnTo>
                  <a:pt x="1241285" y="625856"/>
                </a:lnTo>
                <a:lnTo>
                  <a:pt x="594487" y="625856"/>
                </a:lnTo>
                <a:lnTo>
                  <a:pt x="546504" y="622334"/>
                </a:lnTo>
                <a:lnTo>
                  <a:pt x="500706" y="612104"/>
                </a:lnTo>
                <a:lnTo>
                  <a:pt x="457595" y="595669"/>
                </a:lnTo>
                <a:lnTo>
                  <a:pt x="417673" y="573532"/>
                </a:lnTo>
                <a:lnTo>
                  <a:pt x="381444" y="546194"/>
                </a:lnTo>
                <a:lnTo>
                  <a:pt x="349409" y="514159"/>
                </a:lnTo>
                <a:lnTo>
                  <a:pt x="322071" y="477930"/>
                </a:lnTo>
                <a:lnTo>
                  <a:pt x="299934" y="438008"/>
                </a:lnTo>
                <a:lnTo>
                  <a:pt x="283499" y="394897"/>
                </a:lnTo>
                <a:lnTo>
                  <a:pt x="273269" y="349099"/>
                </a:lnTo>
                <a:lnTo>
                  <a:pt x="269747" y="301117"/>
                </a:lnTo>
                <a:lnTo>
                  <a:pt x="269747" y="0"/>
                </a:lnTo>
                <a:close/>
              </a:path>
              <a:path w="1427480" h="895985">
                <a:moveTo>
                  <a:pt x="1338199" y="263271"/>
                </a:moveTo>
                <a:lnTo>
                  <a:pt x="1068451" y="263271"/>
                </a:lnTo>
                <a:lnTo>
                  <a:pt x="1068451" y="301117"/>
                </a:lnTo>
                <a:lnTo>
                  <a:pt x="1064929" y="349099"/>
                </a:lnTo>
                <a:lnTo>
                  <a:pt x="1054699" y="394897"/>
                </a:lnTo>
                <a:lnTo>
                  <a:pt x="1038264" y="438008"/>
                </a:lnTo>
                <a:lnTo>
                  <a:pt x="1016127" y="477930"/>
                </a:lnTo>
                <a:lnTo>
                  <a:pt x="988789" y="514159"/>
                </a:lnTo>
                <a:lnTo>
                  <a:pt x="956754" y="546194"/>
                </a:lnTo>
                <a:lnTo>
                  <a:pt x="920525" y="573532"/>
                </a:lnTo>
                <a:lnTo>
                  <a:pt x="880603" y="595669"/>
                </a:lnTo>
                <a:lnTo>
                  <a:pt x="837492" y="612104"/>
                </a:lnTo>
                <a:lnTo>
                  <a:pt x="791694" y="622334"/>
                </a:lnTo>
                <a:lnTo>
                  <a:pt x="743712" y="625856"/>
                </a:lnTo>
                <a:lnTo>
                  <a:pt x="1241285" y="625856"/>
                </a:lnTo>
                <a:lnTo>
                  <a:pt x="1271837" y="574304"/>
                </a:lnTo>
                <a:lnTo>
                  <a:pt x="1291476" y="532505"/>
                </a:lnTo>
                <a:lnTo>
                  <a:pt x="1307888" y="489008"/>
                </a:lnTo>
                <a:lnTo>
                  <a:pt x="1320919" y="443968"/>
                </a:lnTo>
                <a:lnTo>
                  <a:pt x="1330417" y="397538"/>
                </a:lnTo>
                <a:lnTo>
                  <a:pt x="1336228" y="349869"/>
                </a:lnTo>
                <a:lnTo>
                  <a:pt x="1338199" y="301117"/>
                </a:lnTo>
                <a:lnTo>
                  <a:pt x="1338199" y="263271"/>
                </a:lnTo>
                <a:close/>
              </a:path>
              <a:path w="1427480" h="895985">
                <a:moveTo>
                  <a:pt x="1203325" y="68199"/>
                </a:moveTo>
                <a:lnTo>
                  <a:pt x="979424" y="263271"/>
                </a:lnTo>
                <a:lnTo>
                  <a:pt x="1427226" y="263271"/>
                </a:lnTo>
                <a:lnTo>
                  <a:pt x="1203325" y="6819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23"/>
          <p:cNvSpPr txBox="1"/>
          <p:nvPr/>
        </p:nvSpPr>
        <p:spPr>
          <a:xfrm>
            <a:off x="7391400" y="2362200"/>
            <a:ext cx="2125980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700" b="1" spc="-5" dirty="0">
                <a:latin typeface="Arial"/>
                <a:cs typeface="Arial"/>
              </a:rPr>
              <a:t>В октябре 2016 г.</a:t>
            </a:r>
            <a:endParaRPr sz="1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55661" y="5349925"/>
            <a:ext cx="3999229" cy="9144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74930" marR="210185">
              <a:lnSpc>
                <a:spcPct val="100000"/>
              </a:lnSpc>
              <a:spcBef>
                <a:spcPts val="125"/>
              </a:spcBef>
            </a:pP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Ул. </a:t>
            </a:r>
            <a:r>
              <a:rPr sz="1800" spc="-10" dirty="0">
                <a:solidFill>
                  <a:srgbClr val="221F1F"/>
                </a:solidFill>
                <a:latin typeface="Arial"/>
                <a:cs typeface="Arial"/>
              </a:rPr>
              <a:t>Образцова, </a:t>
            </a: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11, </a:t>
            </a:r>
            <a:r>
              <a:rPr sz="1800" dirty="0">
                <a:solidFill>
                  <a:srgbClr val="221F1F"/>
                </a:solidFill>
                <a:latin typeface="Arial"/>
                <a:cs typeface="Arial"/>
              </a:rPr>
              <a:t>стр. 1А, Москва  </a:t>
            </a:r>
            <a:r>
              <a:rPr sz="1800" spc="-15" dirty="0">
                <a:solidFill>
                  <a:srgbClr val="221F1F"/>
                </a:solidFill>
                <a:latin typeface="Arial"/>
                <a:cs typeface="Arial"/>
              </a:rPr>
              <a:t>Тел./факс: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+7 495</a:t>
            </a:r>
            <a:r>
              <a:rPr sz="1800" spc="-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645-05-50</a:t>
            </a:r>
            <a:endParaRPr sz="1800">
              <a:latin typeface="Arial"/>
              <a:cs typeface="Arial"/>
            </a:endParaRPr>
          </a:p>
          <a:p>
            <a:pPr marL="74930">
              <a:lnSpc>
                <a:spcPct val="100000"/>
              </a:lnSpc>
            </a:pPr>
            <a:r>
              <a:rPr sz="1800" spc="-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info@jewish-museum.ru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10808970" cy="1050925"/>
          </a:xfrm>
          <a:custGeom>
            <a:avLst/>
            <a:gdLst/>
            <a:ahLst/>
            <a:cxnLst/>
            <a:rect l="l" t="t" r="r" b="b"/>
            <a:pathLst>
              <a:path w="10808970" h="1050925">
                <a:moveTo>
                  <a:pt x="0" y="1050874"/>
                </a:moveTo>
                <a:lnTo>
                  <a:pt x="10808970" y="1050874"/>
                </a:lnTo>
                <a:lnTo>
                  <a:pt x="10808970" y="0"/>
                </a:lnTo>
                <a:lnTo>
                  <a:pt x="0" y="0"/>
                </a:lnTo>
                <a:lnTo>
                  <a:pt x="0" y="10508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1066962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 err="1"/>
              <a:t>Ступень</a:t>
            </a:r>
            <a:r>
              <a:rPr sz="4000" b="1" spc="5" dirty="0"/>
              <a:t> </a:t>
            </a:r>
            <a:r>
              <a:rPr lang="en-US" sz="4000" b="1" spc="5" dirty="0"/>
              <a:t>I</a:t>
            </a:r>
            <a:r>
              <a:rPr lang="en-US" sz="4000" b="1" dirty="0"/>
              <a:t>II</a:t>
            </a:r>
            <a:r>
              <a:rPr sz="4000" b="1" dirty="0"/>
              <a:t>. </a:t>
            </a:r>
            <a:r>
              <a:rPr lang="ru-RU" sz="4000" b="1" dirty="0" err="1"/>
              <a:t>Спецпрактикум</a:t>
            </a:r>
            <a:r>
              <a:rPr lang="ru-RU" sz="4000" b="1" dirty="0"/>
              <a:t> </a:t>
            </a:r>
            <a:r>
              <a:rPr lang="ru-RU" sz="4000" b="1" spc="-10" dirty="0"/>
              <a:t>«Правовая грамотность»</a:t>
            </a:r>
            <a:endParaRPr sz="4000" b="1" spc="-15" dirty="0"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143000" y="3048000"/>
          <a:ext cx="9882771" cy="1447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1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3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7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ru-RU" sz="4000" b="1" spc="-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lang="ru-RU"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8100">
                      <a:solidFill>
                        <a:srgbClr val="009AD0"/>
                      </a:solidFill>
                      <a:prstDash val="soli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4000" b="1" spc="-5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Шаг</a:t>
                      </a:r>
                      <a:r>
                        <a:rPr sz="4000" b="1" spc="-9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4000" b="1" spc="-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190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2400" b="1" spc="-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ДЕЛОВАЯ КОНКУРСНАЯ ИГРА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009AD0"/>
                      </a:solidFill>
                      <a:prstDash val="solid"/>
                    </a:lnL>
                    <a:lnR w="38100">
                      <a:solidFill>
                        <a:srgbClr val="009AD0"/>
                      </a:solidFill>
                      <a:prstDash val="solid"/>
                    </a:lnR>
                    <a:lnT w="38100">
                      <a:solidFill>
                        <a:srgbClr val="009AD0"/>
                      </a:solidFill>
                      <a:prstDash val="solid"/>
                    </a:lnT>
                    <a:lnB w="38100">
                      <a:solidFill>
                        <a:srgbClr val="009AD0"/>
                      </a:solidFill>
                      <a:prstDash val="soli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2286000" y="4495800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80" h="895985">
                <a:moveTo>
                  <a:pt x="269747" y="0"/>
                </a:moveTo>
                <a:lnTo>
                  <a:pt x="0" y="0"/>
                </a:lnTo>
                <a:lnTo>
                  <a:pt x="0" y="301117"/>
                </a:lnTo>
                <a:lnTo>
                  <a:pt x="1970" y="349869"/>
                </a:lnTo>
                <a:lnTo>
                  <a:pt x="7781" y="397538"/>
                </a:lnTo>
                <a:lnTo>
                  <a:pt x="17279" y="443968"/>
                </a:lnTo>
                <a:lnTo>
                  <a:pt x="30310" y="489008"/>
                </a:lnTo>
                <a:lnTo>
                  <a:pt x="46722" y="532505"/>
                </a:lnTo>
                <a:lnTo>
                  <a:pt x="66361" y="574304"/>
                </a:lnTo>
                <a:lnTo>
                  <a:pt x="89075" y="614253"/>
                </a:lnTo>
                <a:lnTo>
                  <a:pt x="114710" y="652199"/>
                </a:lnTo>
                <a:lnTo>
                  <a:pt x="143114" y="687990"/>
                </a:lnTo>
                <a:lnTo>
                  <a:pt x="174132" y="721471"/>
                </a:lnTo>
                <a:lnTo>
                  <a:pt x="207613" y="752489"/>
                </a:lnTo>
                <a:lnTo>
                  <a:pt x="243404" y="780893"/>
                </a:lnTo>
                <a:lnTo>
                  <a:pt x="281350" y="806528"/>
                </a:lnTo>
                <a:lnTo>
                  <a:pt x="321299" y="829242"/>
                </a:lnTo>
                <a:lnTo>
                  <a:pt x="363098" y="848881"/>
                </a:lnTo>
                <a:lnTo>
                  <a:pt x="406595" y="865293"/>
                </a:lnTo>
                <a:lnTo>
                  <a:pt x="451635" y="878324"/>
                </a:lnTo>
                <a:lnTo>
                  <a:pt x="498065" y="887822"/>
                </a:lnTo>
                <a:lnTo>
                  <a:pt x="545734" y="893633"/>
                </a:lnTo>
                <a:lnTo>
                  <a:pt x="594487" y="895604"/>
                </a:lnTo>
                <a:lnTo>
                  <a:pt x="743712" y="895604"/>
                </a:lnTo>
                <a:lnTo>
                  <a:pt x="792464" y="893633"/>
                </a:lnTo>
                <a:lnTo>
                  <a:pt x="840133" y="887822"/>
                </a:lnTo>
                <a:lnTo>
                  <a:pt x="886563" y="878324"/>
                </a:lnTo>
                <a:lnTo>
                  <a:pt x="931603" y="865293"/>
                </a:lnTo>
                <a:lnTo>
                  <a:pt x="975100" y="848881"/>
                </a:lnTo>
                <a:lnTo>
                  <a:pt x="1016899" y="829242"/>
                </a:lnTo>
                <a:lnTo>
                  <a:pt x="1056848" y="806528"/>
                </a:lnTo>
                <a:lnTo>
                  <a:pt x="1094794" y="780893"/>
                </a:lnTo>
                <a:lnTo>
                  <a:pt x="1130585" y="752489"/>
                </a:lnTo>
                <a:lnTo>
                  <a:pt x="1164066" y="721471"/>
                </a:lnTo>
                <a:lnTo>
                  <a:pt x="1195084" y="687990"/>
                </a:lnTo>
                <a:lnTo>
                  <a:pt x="1223488" y="652199"/>
                </a:lnTo>
                <a:lnTo>
                  <a:pt x="1241285" y="625856"/>
                </a:lnTo>
                <a:lnTo>
                  <a:pt x="594487" y="625856"/>
                </a:lnTo>
                <a:lnTo>
                  <a:pt x="546504" y="622334"/>
                </a:lnTo>
                <a:lnTo>
                  <a:pt x="500706" y="612104"/>
                </a:lnTo>
                <a:lnTo>
                  <a:pt x="457595" y="595669"/>
                </a:lnTo>
                <a:lnTo>
                  <a:pt x="417673" y="573532"/>
                </a:lnTo>
                <a:lnTo>
                  <a:pt x="381444" y="546194"/>
                </a:lnTo>
                <a:lnTo>
                  <a:pt x="349409" y="514159"/>
                </a:lnTo>
                <a:lnTo>
                  <a:pt x="322071" y="477930"/>
                </a:lnTo>
                <a:lnTo>
                  <a:pt x="299934" y="438008"/>
                </a:lnTo>
                <a:lnTo>
                  <a:pt x="283499" y="394897"/>
                </a:lnTo>
                <a:lnTo>
                  <a:pt x="273269" y="349099"/>
                </a:lnTo>
                <a:lnTo>
                  <a:pt x="269747" y="301117"/>
                </a:lnTo>
                <a:lnTo>
                  <a:pt x="269747" y="0"/>
                </a:lnTo>
                <a:close/>
              </a:path>
              <a:path w="1427480" h="895985">
                <a:moveTo>
                  <a:pt x="1338199" y="263271"/>
                </a:moveTo>
                <a:lnTo>
                  <a:pt x="1068451" y="263271"/>
                </a:lnTo>
                <a:lnTo>
                  <a:pt x="1068451" y="301117"/>
                </a:lnTo>
                <a:lnTo>
                  <a:pt x="1064929" y="349099"/>
                </a:lnTo>
                <a:lnTo>
                  <a:pt x="1054699" y="394897"/>
                </a:lnTo>
                <a:lnTo>
                  <a:pt x="1038264" y="438008"/>
                </a:lnTo>
                <a:lnTo>
                  <a:pt x="1016127" y="477930"/>
                </a:lnTo>
                <a:lnTo>
                  <a:pt x="988789" y="514159"/>
                </a:lnTo>
                <a:lnTo>
                  <a:pt x="956754" y="546194"/>
                </a:lnTo>
                <a:lnTo>
                  <a:pt x="920525" y="573532"/>
                </a:lnTo>
                <a:lnTo>
                  <a:pt x="880603" y="595669"/>
                </a:lnTo>
                <a:lnTo>
                  <a:pt x="837492" y="612104"/>
                </a:lnTo>
                <a:lnTo>
                  <a:pt x="791694" y="622334"/>
                </a:lnTo>
                <a:lnTo>
                  <a:pt x="743712" y="625856"/>
                </a:lnTo>
                <a:lnTo>
                  <a:pt x="1241285" y="625856"/>
                </a:lnTo>
                <a:lnTo>
                  <a:pt x="1271837" y="574304"/>
                </a:lnTo>
                <a:lnTo>
                  <a:pt x="1291476" y="532505"/>
                </a:lnTo>
                <a:lnTo>
                  <a:pt x="1307888" y="489008"/>
                </a:lnTo>
                <a:lnTo>
                  <a:pt x="1320919" y="443968"/>
                </a:lnTo>
                <a:lnTo>
                  <a:pt x="1330417" y="397538"/>
                </a:lnTo>
                <a:lnTo>
                  <a:pt x="1336228" y="349869"/>
                </a:lnTo>
                <a:lnTo>
                  <a:pt x="1338199" y="301117"/>
                </a:lnTo>
                <a:lnTo>
                  <a:pt x="1338199" y="263271"/>
                </a:lnTo>
                <a:close/>
              </a:path>
              <a:path w="1427480" h="895985">
                <a:moveTo>
                  <a:pt x="1203325" y="68199"/>
                </a:moveTo>
                <a:lnTo>
                  <a:pt x="979424" y="263271"/>
                </a:lnTo>
                <a:lnTo>
                  <a:pt x="1427226" y="263271"/>
                </a:lnTo>
                <a:lnTo>
                  <a:pt x="1203325" y="6819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55661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55661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09484" y="2142794"/>
            <a:ext cx="2585085" cy="694055"/>
          </a:xfrm>
          <a:custGeom>
            <a:avLst/>
            <a:gdLst/>
            <a:ahLst/>
            <a:cxnLst/>
            <a:rect l="l" t="t" r="r" b="b"/>
            <a:pathLst>
              <a:path w="2585084" h="694055">
                <a:moveTo>
                  <a:pt x="0" y="693496"/>
                </a:moveTo>
                <a:lnTo>
                  <a:pt x="2585084" y="693496"/>
                </a:lnTo>
                <a:lnTo>
                  <a:pt x="2585084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09484" y="2142794"/>
            <a:ext cx="2585085" cy="694055"/>
          </a:xfrm>
          <a:custGeom>
            <a:avLst/>
            <a:gdLst/>
            <a:ahLst/>
            <a:cxnLst/>
            <a:rect l="l" t="t" r="r" b="b"/>
            <a:pathLst>
              <a:path w="2585084" h="694055">
                <a:moveTo>
                  <a:pt x="0" y="693496"/>
                </a:moveTo>
                <a:lnTo>
                  <a:pt x="2585084" y="693496"/>
                </a:lnTo>
                <a:lnTo>
                  <a:pt x="2585084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3"/>
          <p:cNvSpPr txBox="1"/>
          <p:nvPr/>
        </p:nvSpPr>
        <p:spPr>
          <a:xfrm>
            <a:off x="7620000" y="2590800"/>
            <a:ext cx="2125980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700" b="1" spc="-5" dirty="0">
                <a:latin typeface="Arial"/>
                <a:cs typeface="Arial"/>
              </a:rPr>
              <a:t>В декабре 2016 г.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24" name="object 11"/>
          <p:cNvSpPr/>
          <p:nvPr/>
        </p:nvSpPr>
        <p:spPr>
          <a:xfrm>
            <a:off x="4724400" y="4495800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80" h="895985">
                <a:moveTo>
                  <a:pt x="269747" y="0"/>
                </a:moveTo>
                <a:lnTo>
                  <a:pt x="0" y="0"/>
                </a:lnTo>
                <a:lnTo>
                  <a:pt x="0" y="301117"/>
                </a:lnTo>
                <a:lnTo>
                  <a:pt x="1970" y="349869"/>
                </a:lnTo>
                <a:lnTo>
                  <a:pt x="7781" y="397538"/>
                </a:lnTo>
                <a:lnTo>
                  <a:pt x="17279" y="443968"/>
                </a:lnTo>
                <a:lnTo>
                  <a:pt x="30310" y="489008"/>
                </a:lnTo>
                <a:lnTo>
                  <a:pt x="46722" y="532505"/>
                </a:lnTo>
                <a:lnTo>
                  <a:pt x="66361" y="574304"/>
                </a:lnTo>
                <a:lnTo>
                  <a:pt x="89075" y="614253"/>
                </a:lnTo>
                <a:lnTo>
                  <a:pt x="114710" y="652199"/>
                </a:lnTo>
                <a:lnTo>
                  <a:pt x="143114" y="687990"/>
                </a:lnTo>
                <a:lnTo>
                  <a:pt x="174132" y="721471"/>
                </a:lnTo>
                <a:lnTo>
                  <a:pt x="207613" y="752489"/>
                </a:lnTo>
                <a:lnTo>
                  <a:pt x="243404" y="780893"/>
                </a:lnTo>
                <a:lnTo>
                  <a:pt x="281350" y="806528"/>
                </a:lnTo>
                <a:lnTo>
                  <a:pt x="321299" y="829242"/>
                </a:lnTo>
                <a:lnTo>
                  <a:pt x="363098" y="848881"/>
                </a:lnTo>
                <a:lnTo>
                  <a:pt x="406595" y="865293"/>
                </a:lnTo>
                <a:lnTo>
                  <a:pt x="451635" y="878324"/>
                </a:lnTo>
                <a:lnTo>
                  <a:pt x="498065" y="887822"/>
                </a:lnTo>
                <a:lnTo>
                  <a:pt x="545734" y="893633"/>
                </a:lnTo>
                <a:lnTo>
                  <a:pt x="594487" y="895604"/>
                </a:lnTo>
                <a:lnTo>
                  <a:pt x="743712" y="895604"/>
                </a:lnTo>
                <a:lnTo>
                  <a:pt x="792464" y="893633"/>
                </a:lnTo>
                <a:lnTo>
                  <a:pt x="840133" y="887822"/>
                </a:lnTo>
                <a:lnTo>
                  <a:pt x="886563" y="878324"/>
                </a:lnTo>
                <a:lnTo>
                  <a:pt x="931603" y="865293"/>
                </a:lnTo>
                <a:lnTo>
                  <a:pt x="975100" y="848881"/>
                </a:lnTo>
                <a:lnTo>
                  <a:pt x="1016899" y="829242"/>
                </a:lnTo>
                <a:lnTo>
                  <a:pt x="1056848" y="806528"/>
                </a:lnTo>
                <a:lnTo>
                  <a:pt x="1094794" y="780893"/>
                </a:lnTo>
                <a:lnTo>
                  <a:pt x="1130585" y="752489"/>
                </a:lnTo>
                <a:lnTo>
                  <a:pt x="1164066" y="721471"/>
                </a:lnTo>
                <a:lnTo>
                  <a:pt x="1195084" y="687990"/>
                </a:lnTo>
                <a:lnTo>
                  <a:pt x="1223488" y="652199"/>
                </a:lnTo>
                <a:lnTo>
                  <a:pt x="1241285" y="625856"/>
                </a:lnTo>
                <a:lnTo>
                  <a:pt x="594487" y="625856"/>
                </a:lnTo>
                <a:lnTo>
                  <a:pt x="546504" y="622334"/>
                </a:lnTo>
                <a:lnTo>
                  <a:pt x="500706" y="612104"/>
                </a:lnTo>
                <a:lnTo>
                  <a:pt x="457595" y="595669"/>
                </a:lnTo>
                <a:lnTo>
                  <a:pt x="417673" y="573532"/>
                </a:lnTo>
                <a:lnTo>
                  <a:pt x="381444" y="546194"/>
                </a:lnTo>
                <a:lnTo>
                  <a:pt x="349409" y="514159"/>
                </a:lnTo>
                <a:lnTo>
                  <a:pt x="322071" y="477930"/>
                </a:lnTo>
                <a:lnTo>
                  <a:pt x="299934" y="438008"/>
                </a:lnTo>
                <a:lnTo>
                  <a:pt x="283499" y="394897"/>
                </a:lnTo>
                <a:lnTo>
                  <a:pt x="273269" y="349099"/>
                </a:lnTo>
                <a:lnTo>
                  <a:pt x="269747" y="301117"/>
                </a:lnTo>
                <a:lnTo>
                  <a:pt x="269747" y="0"/>
                </a:lnTo>
                <a:close/>
              </a:path>
              <a:path w="1427480" h="895985">
                <a:moveTo>
                  <a:pt x="1338199" y="263271"/>
                </a:moveTo>
                <a:lnTo>
                  <a:pt x="1068451" y="263271"/>
                </a:lnTo>
                <a:lnTo>
                  <a:pt x="1068451" y="301117"/>
                </a:lnTo>
                <a:lnTo>
                  <a:pt x="1064929" y="349099"/>
                </a:lnTo>
                <a:lnTo>
                  <a:pt x="1054699" y="394897"/>
                </a:lnTo>
                <a:lnTo>
                  <a:pt x="1038264" y="438008"/>
                </a:lnTo>
                <a:lnTo>
                  <a:pt x="1016127" y="477930"/>
                </a:lnTo>
                <a:lnTo>
                  <a:pt x="988789" y="514159"/>
                </a:lnTo>
                <a:lnTo>
                  <a:pt x="956754" y="546194"/>
                </a:lnTo>
                <a:lnTo>
                  <a:pt x="920525" y="573532"/>
                </a:lnTo>
                <a:lnTo>
                  <a:pt x="880603" y="595669"/>
                </a:lnTo>
                <a:lnTo>
                  <a:pt x="837492" y="612104"/>
                </a:lnTo>
                <a:lnTo>
                  <a:pt x="791694" y="622334"/>
                </a:lnTo>
                <a:lnTo>
                  <a:pt x="743712" y="625856"/>
                </a:lnTo>
                <a:lnTo>
                  <a:pt x="1241285" y="625856"/>
                </a:lnTo>
                <a:lnTo>
                  <a:pt x="1271837" y="574304"/>
                </a:lnTo>
                <a:lnTo>
                  <a:pt x="1291476" y="532505"/>
                </a:lnTo>
                <a:lnTo>
                  <a:pt x="1307888" y="489008"/>
                </a:lnTo>
                <a:lnTo>
                  <a:pt x="1320919" y="443968"/>
                </a:lnTo>
                <a:lnTo>
                  <a:pt x="1330417" y="397538"/>
                </a:lnTo>
                <a:lnTo>
                  <a:pt x="1336228" y="349869"/>
                </a:lnTo>
                <a:lnTo>
                  <a:pt x="1338199" y="301117"/>
                </a:lnTo>
                <a:lnTo>
                  <a:pt x="1338199" y="263271"/>
                </a:lnTo>
                <a:close/>
              </a:path>
              <a:path w="1427480" h="895985">
                <a:moveTo>
                  <a:pt x="1203325" y="68199"/>
                </a:moveTo>
                <a:lnTo>
                  <a:pt x="979424" y="263271"/>
                </a:lnTo>
                <a:lnTo>
                  <a:pt x="1427226" y="263271"/>
                </a:lnTo>
                <a:lnTo>
                  <a:pt x="1203325" y="6819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6269" y="1883524"/>
            <a:ext cx="10782935" cy="437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2200">
              <a:latin typeface="Times New Roman"/>
              <a:cs typeface="Times New Roman"/>
            </a:endParaRPr>
          </a:p>
          <a:p>
            <a:pPr marL="6793865" marR="274955">
              <a:lnSpc>
                <a:spcPct val="100000"/>
              </a:lnSpc>
            </a:pP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Ул. </a:t>
            </a:r>
            <a:r>
              <a:rPr sz="1800" spc="-10" dirty="0">
                <a:solidFill>
                  <a:srgbClr val="221F1F"/>
                </a:solidFill>
                <a:latin typeface="Arial"/>
                <a:cs typeface="Arial"/>
              </a:rPr>
              <a:t>Образцова, </a:t>
            </a: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11, </a:t>
            </a:r>
            <a:r>
              <a:rPr sz="1800" dirty="0">
                <a:solidFill>
                  <a:srgbClr val="221F1F"/>
                </a:solidFill>
                <a:latin typeface="Arial"/>
                <a:cs typeface="Arial"/>
              </a:rPr>
              <a:t>стр. 1А, Москва  </a:t>
            </a:r>
            <a:r>
              <a:rPr sz="1800" spc="-15" dirty="0">
                <a:solidFill>
                  <a:srgbClr val="221F1F"/>
                </a:solidFill>
                <a:latin typeface="Arial"/>
                <a:cs typeface="Arial"/>
              </a:rPr>
              <a:t>Тел./факс: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+7 495</a:t>
            </a:r>
            <a:r>
              <a:rPr sz="1800" spc="-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645-05-50</a:t>
            </a:r>
            <a:endParaRPr sz="1800">
              <a:latin typeface="Arial"/>
              <a:cs typeface="Arial"/>
            </a:endParaRPr>
          </a:p>
          <a:p>
            <a:pPr marL="6793865">
              <a:lnSpc>
                <a:spcPct val="100000"/>
              </a:lnSpc>
            </a:pPr>
            <a:r>
              <a:rPr sz="1800" spc="-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info@jewish-museum.ru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7974" y="487933"/>
            <a:ext cx="10776585" cy="1325880"/>
          </a:xfrm>
          <a:custGeom>
            <a:avLst/>
            <a:gdLst/>
            <a:ahLst/>
            <a:cxnLst/>
            <a:rect l="l" t="t" r="r" b="b"/>
            <a:pathLst>
              <a:path w="10776585" h="1325880">
                <a:moveTo>
                  <a:pt x="0" y="1325626"/>
                </a:moveTo>
                <a:lnTo>
                  <a:pt x="10776077" y="1325626"/>
                </a:lnTo>
                <a:lnTo>
                  <a:pt x="10776077" y="0"/>
                </a:lnTo>
                <a:lnTo>
                  <a:pt x="0" y="0"/>
                </a:lnTo>
                <a:lnTo>
                  <a:pt x="0" y="13256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89916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3600" b="1" spc="-30" dirty="0" err="1"/>
              <a:t>Рейтинг</a:t>
            </a:r>
            <a:r>
              <a:rPr sz="3600" b="1" spc="-90" dirty="0"/>
              <a:t> </a:t>
            </a:r>
            <a:r>
              <a:rPr lang="ru-RU" sz="3600" b="1" spc="-20" dirty="0"/>
              <a:t>образовательной организации</a:t>
            </a:r>
            <a:endParaRPr sz="3600" b="1" dirty="0"/>
          </a:p>
          <a:p>
            <a:pPr algn="ctr"/>
            <a:r>
              <a:rPr sz="3600" b="1" dirty="0"/>
              <a:t>в </a:t>
            </a:r>
            <a:r>
              <a:rPr sz="3600" b="1" spc="15" dirty="0" err="1"/>
              <a:t>рамках</a:t>
            </a:r>
            <a:r>
              <a:rPr sz="3600" b="1" spc="-95" dirty="0"/>
              <a:t> </a:t>
            </a:r>
            <a:r>
              <a:rPr lang="ru-RU" sz="3600" b="1" spc="5" dirty="0"/>
              <a:t>п</a:t>
            </a:r>
            <a:r>
              <a:rPr sz="3600" b="1" spc="5" dirty="0" err="1"/>
              <a:t>рограммы</a:t>
            </a:r>
            <a:endParaRPr sz="3600" b="1" dirty="0"/>
          </a:p>
        </p:txBody>
      </p:sp>
      <p:sp>
        <p:nvSpPr>
          <p:cNvPr id="5" name="object 5"/>
          <p:cNvSpPr/>
          <p:nvPr/>
        </p:nvSpPr>
        <p:spPr>
          <a:xfrm>
            <a:off x="736269" y="1883524"/>
            <a:ext cx="10782935" cy="4375150"/>
          </a:xfrm>
          <a:custGeom>
            <a:avLst/>
            <a:gdLst/>
            <a:ahLst/>
            <a:cxnLst/>
            <a:rect l="l" t="t" r="r" b="b"/>
            <a:pathLst>
              <a:path w="10782935" h="4375150">
                <a:moveTo>
                  <a:pt x="0" y="4374769"/>
                </a:moveTo>
                <a:lnTo>
                  <a:pt x="10782808" y="4374769"/>
                </a:lnTo>
                <a:lnTo>
                  <a:pt x="10782808" y="0"/>
                </a:lnTo>
                <a:lnTo>
                  <a:pt x="0" y="0"/>
                </a:lnTo>
                <a:lnTo>
                  <a:pt x="0" y="43747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70228" y="1863597"/>
            <a:ext cx="8811895" cy="41755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0"/>
              </a:lnSpc>
            </a:pPr>
            <a:r>
              <a:rPr sz="2800" b="1" spc="-5" dirty="0">
                <a:latin typeface="Arial" pitchFamily="34" charset="0"/>
                <a:cs typeface="Arial" pitchFamily="34" charset="0"/>
              </a:rPr>
              <a:t>На </a:t>
            </a:r>
            <a:r>
              <a:rPr sz="2800" b="1" spc="-15" dirty="0">
                <a:latin typeface="Arial" pitchFamily="34" charset="0"/>
                <a:cs typeface="Arial" pitchFamily="34" charset="0"/>
              </a:rPr>
              <a:t>каждом </a:t>
            </a:r>
            <a:r>
              <a:rPr sz="2800" b="1" spc="-5" dirty="0">
                <a:latin typeface="Arial" pitchFamily="34" charset="0"/>
                <a:cs typeface="Arial" pitchFamily="34" charset="0"/>
              </a:rPr>
              <a:t>занятии </a:t>
            </a:r>
            <a:r>
              <a:rPr sz="2800" b="1" spc="-15" dirty="0">
                <a:latin typeface="Arial" pitchFamily="34" charset="0"/>
                <a:cs typeface="Arial" pitchFamily="34" charset="0"/>
              </a:rPr>
              <a:t>проводится </a:t>
            </a:r>
            <a:r>
              <a:rPr sz="2800" b="1" spc="-15" dirty="0" err="1">
                <a:latin typeface="Arial" pitchFamily="34" charset="0"/>
                <a:cs typeface="Arial" pitchFamily="34" charset="0"/>
              </a:rPr>
              <a:t>оценка</a:t>
            </a:r>
            <a:r>
              <a:rPr sz="2800" b="1" spc="-15" dirty="0">
                <a:latin typeface="Arial" pitchFamily="34" charset="0"/>
                <a:cs typeface="Arial" pitchFamily="34" charset="0"/>
              </a:rPr>
              <a:t> </a:t>
            </a:r>
            <a:r>
              <a:rPr sz="2800" b="1" spc="-15" dirty="0" err="1">
                <a:latin typeface="Arial" pitchFamily="34" charset="0"/>
                <a:cs typeface="Arial" pitchFamily="34" charset="0"/>
              </a:rPr>
              <a:t>команд</a:t>
            </a:r>
            <a:endParaRPr sz="2800" dirty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ts val="3190"/>
              </a:lnSpc>
            </a:pPr>
            <a:r>
              <a:rPr sz="2800" b="1" spc="-25" dirty="0">
                <a:latin typeface="Arial" pitchFamily="34" charset="0"/>
                <a:cs typeface="Arial" pitchFamily="34" charset="0"/>
              </a:rPr>
              <a:t> </a:t>
            </a:r>
            <a:r>
              <a:rPr sz="2800" b="1" spc="-5" dirty="0">
                <a:latin typeface="Arial" pitchFamily="34" charset="0"/>
                <a:cs typeface="Arial" pitchFamily="34" charset="0"/>
              </a:rPr>
              <a:t>по </a:t>
            </a:r>
            <a:r>
              <a:rPr sz="2800" b="1" spc="-10" dirty="0" err="1">
                <a:latin typeface="Arial" pitchFamily="34" charset="0"/>
                <a:cs typeface="Arial" pitchFamily="34" charset="0"/>
              </a:rPr>
              <a:t>трем</a:t>
            </a:r>
            <a:r>
              <a:rPr sz="2800" b="1" spc="-10" dirty="0">
                <a:latin typeface="Arial" pitchFamily="34" charset="0"/>
                <a:cs typeface="Arial" pitchFamily="34" charset="0"/>
              </a:rPr>
              <a:t> </a:t>
            </a:r>
            <a:r>
              <a:rPr sz="2800" b="1" spc="-5" dirty="0" err="1">
                <a:latin typeface="Arial" pitchFamily="34" charset="0"/>
                <a:cs typeface="Arial" pitchFamily="34" charset="0"/>
              </a:rPr>
              <a:t>критериям</a:t>
            </a:r>
            <a:r>
              <a:rPr lang="ru-RU" sz="2800" b="1" spc="-5" dirty="0">
                <a:latin typeface="Arial" pitchFamily="34" charset="0"/>
                <a:cs typeface="Arial" pitchFamily="34" charset="0"/>
              </a:rPr>
              <a:t>:</a:t>
            </a:r>
            <a:endParaRPr sz="2800" dirty="0">
              <a:latin typeface="Arial" pitchFamily="34" charset="0"/>
              <a:cs typeface="Arial" pitchFamily="34" charset="0"/>
            </a:endParaRPr>
          </a:p>
          <a:p>
            <a:pPr marL="821690" indent="-451484">
              <a:lnSpc>
                <a:spcPct val="100000"/>
              </a:lnSpc>
              <a:spcBef>
                <a:spcPts val="675"/>
              </a:spcBef>
              <a:buFont typeface="Wingdings"/>
              <a:buChar char=""/>
              <a:tabLst>
                <a:tab pos="822325" algn="l"/>
              </a:tabLst>
            </a:pPr>
            <a:r>
              <a:rPr sz="2800" spc="-5" dirty="0">
                <a:latin typeface="Arial" pitchFamily="34" charset="0"/>
                <a:cs typeface="Arial" pitchFamily="34" charset="0"/>
              </a:rPr>
              <a:t>Организованность</a:t>
            </a:r>
            <a:endParaRPr sz="2800" dirty="0">
              <a:latin typeface="Arial" pitchFamily="34" charset="0"/>
              <a:cs typeface="Arial" pitchFamily="34" charset="0"/>
            </a:endParaRPr>
          </a:p>
          <a:p>
            <a:pPr marL="821690" indent="-451484">
              <a:lnSpc>
                <a:spcPct val="100000"/>
              </a:lnSpc>
              <a:spcBef>
                <a:spcPts val="660"/>
              </a:spcBef>
              <a:buFont typeface="Wingdings"/>
              <a:buChar char=""/>
              <a:tabLst>
                <a:tab pos="822325" algn="l"/>
              </a:tabLst>
            </a:pPr>
            <a:r>
              <a:rPr sz="2800" spc="-30" dirty="0">
                <a:latin typeface="Arial" pitchFamily="34" charset="0"/>
                <a:cs typeface="Arial" pitchFamily="34" charset="0"/>
              </a:rPr>
              <a:t>Аудиторная</a:t>
            </a:r>
            <a:r>
              <a:rPr sz="2800" spc="-10" dirty="0">
                <a:latin typeface="Arial" pitchFamily="34" charset="0"/>
                <a:cs typeface="Arial" pitchFamily="34" charset="0"/>
              </a:rPr>
              <a:t> </a:t>
            </a:r>
            <a:r>
              <a:rPr sz="2800" spc="-5" dirty="0">
                <a:latin typeface="Arial" pitchFamily="34" charset="0"/>
                <a:cs typeface="Arial" pitchFamily="34" charset="0"/>
              </a:rPr>
              <a:t>активность</a:t>
            </a:r>
            <a:endParaRPr sz="2800" dirty="0">
              <a:latin typeface="Arial" pitchFamily="34" charset="0"/>
              <a:cs typeface="Arial" pitchFamily="34" charset="0"/>
            </a:endParaRPr>
          </a:p>
          <a:p>
            <a:pPr marL="821690" indent="-451484">
              <a:lnSpc>
                <a:spcPct val="100000"/>
              </a:lnSpc>
              <a:spcBef>
                <a:spcPts val="660"/>
              </a:spcBef>
              <a:buFont typeface="Wingdings"/>
              <a:buChar char=""/>
              <a:tabLst>
                <a:tab pos="822325" algn="l"/>
              </a:tabLst>
            </a:pPr>
            <a:r>
              <a:rPr sz="2800" spc="-15" dirty="0">
                <a:latin typeface="Arial" pitchFamily="34" charset="0"/>
                <a:cs typeface="Arial" pitchFamily="34" charset="0"/>
              </a:rPr>
              <a:t>Внеаудиторная</a:t>
            </a:r>
            <a:r>
              <a:rPr sz="2800" spc="-45" dirty="0">
                <a:latin typeface="Arial" pitchFamily="34" charset="0"/>
                <a:cs typeface="Arial" pitchFamily="34" charset="0"/>
              </a:rPr>
              <a:t> </a:t>
            </a:r>
            <a:r>
              <a:rPr sz="2800" spc="-5" dirty="0">
                <a:latin typeface="Arial" pitchFamily="34" charset="0"/>
                <a:cs typeface="Arial" pitchFamily="34" charset="0"/>
              </a:rPr>
              <a:t>активность</a:t>
            </a:r>
            <a:endParaRPr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sz="2900" dirty="0">
              <a:latin typeface="Arial" pitchFamily="34" charset="0"/>
              <a:cs typeface="Arial" pitchFamily="34" charset="0"/>
            </a:endParaRPr>
          </a:p>
          <a:p>
            <a:pPr marL="1571625" marR="395605" indent="-66040" algn="ctr">
              <a:lnSpc>
                <a:spcPts val="3460"/>
              </a:lnSpc>
            </a:pPr>
            <a:r>
              <a:rPr sz="3200" b="1" spc="-5" dirty="0" err="1">
                <a:latin typeface="Arial" pitchFamily="34" charset="0"/>
                <a:cs typeface="Arial" pitchFamily="34" charset="0"/>
              </a:rPr>
              <a:t>Сумма</a:t>
            </a:r>
            <a:r>
              <a:rPr sz="3200" b="1" spc="-5" dirty="0">
                <a:latin typeface="Arial" pitchFamily="34" charset="0"/>
                <a:cs typeface="Arial" pitchFamily="34" charset="0"/>
              </a:rPr>
              <a:t> </a:t>
            </a:r>
            <a:r>
              <a:rPr sz="3200" b="1" dirty="0">
                <a:latin typeface="Arial" pitchFamily="34" charset="0"/>
                <a:cs typeface="Arial" pitchFamily="34" charset="0"/>
              </a:rPr>
              <a:t>набранных баллов</a:t>
            </a:r>
            <a:r>
              <a:rPr sz="3200" b="1" spc="-75" dirty="0">
                <a:latin typeface="Arial" pitchFamily="34" charset="0"/>
                <a:cs typeface="Arial" pitchFamily="34" charset="0"/>
              </a:rPr>
              <a:t> </a:t>
            </a:r>
            <a:r>
              <a:rPr sz="3200" b="1" spc="-5" dirty="0">
                <a:latin typeface="Arial" pitchFamily="34" charset="0"/>
                <a:cs typeface="Arial" pitchFamily="34" charset="0"/>
              </a:rPr>
              <a:t>учитывается  </a:t>
            </a:r>
            <a:r>
              <a:rPr sz="3200" b="1" dirty="0">
                <a:latin typeface="Arial" pitchFamily="34" charset="0"/>
                <a:cs typeface="Arial" pitchFamily="34" charset="0"/>
              </a:rPr>
              <a:t>при </a:t>
            </a:r>
            <a:r>
              <a:rPr sz="3200" b="1" spc="-15" dirty="0">
                <a:latin typeface="Arial" pitchFamily="34" charset="0"/>
                <a:cs typeface="Arial" pitchFamily="34" charset="0"/>
              </a:rPr>
              <a:t>подведении </a:t>
            </a:r>
            <a:r>
              <a:rPr sz="3200" b="1" spc="-5" dirty="0">
                <a:latin typeface="Arial" pitchFamily="34" charset="0"/>
                <a:cs typeface="Arial" pitchFamily="34" charset="0"/>
              </a:rPr>
              <a:t>итогов учебного</a:t>
            </a:r>
            <a:r>
              <a:rPr sz="32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sz="3200" b="1" spc="-25" dirty="0">
                <a:latin typeface="Arial" pitchFamily="34" charset="0"/>
                <a:cs typeface="Arial" pitchFamily="34" charset="0"/>
              </a:rPr>
              <a:t>года</a:t>
            </a:r>
            <a:endParaRPr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473568" y="2590926"/>
            <a:ext cx="3657600" cy="1581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6269" y="1883524"/>
            <a:ext cx="10782935" cy="437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6793865" marR="274955">
              <a:lnSpc>
                <a:spcPct val="100000"/>
              </a:lnSpc>
            </a:pP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Ул. </a:t>
            </a:r>
            <a:r>
              <a:rPr sz="1800" spc="-10" dirty="0">
                <a:solidFill>
                  <a:srgbClr val="221F1F"/>
                </a:solidFill>
                <a:latin typeface="Arial"/>
                <a:cs typeface="Arial"/>
              </a:rPr>
              <a:t>Образцова, </a:t>
            </a: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11, </a:t>
            </a:r>
            <a:r>
              <a:rPr sz="1800" dirty="0">
                <a:solidFill>
                  <a:srgbClr val="221F1F"/>
                </a:solidFill>
                <a:latin typeface="Arial"/>
                <a:cs typeface="Arial"/>
              </a:rPr>
              <a:t>стр. 1А, Москва  </a:t>
            </a:r>
            <a:r>
              <a:rPr sz="1800" spc="-15" dirty="0">
                <a:solidFill>
                  <a:srgbClr val="221F1F"/>
                </a:solidFill>
                <a:latin typeface="Arial"/>
                <a:cs typeface="Arial"/>
              </a:rPr>
              <a:t>Тел./факс: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+7 495</a:t>
            </a:r>
            <a:r>
              <a:rPr sz="1800" spc="-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645-05-50</a:t>
            </a:r>
            <a:endParaRPr sz="1800" dirty="0">
              <a:latin typeface="Arial"/>
              <a:cs typeface="Arial"/>
            </a:endParaRPr>
          </a:p>
          <a:p>
            <a:pPr marL="6793865">
              <a:lnSpc>
                <a:spcPct val="100000"/>
              </a:lnSpc>
            </a:pPr>
            <a:r>
              <a:rPr sz="1800" spc="-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info@jewish-museum.ru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7974" y="487933"/>
            <a:ext cx="10776585" cy="1325880"/>
          </a:xfrm>
          <a:custGeom>
            <a:avLst/>
            <a:gdLst/>
            <a:ahLst/>
            <a:cxnLst/>
            <a:rect l="l" t="t" r="r" b="b"/>
            <a:pathLst>
              <a:path w="10776585" h="1325880">
                <a:moveTo>
                  <a:pt x="0" y="1325626"/>
                </a:moveTo>
                <a:lnTo>
                  <a:pt x="10776077" y="1325626"/>
                </a:lnTo>
                <a:lnTo>
                  <a:pt x="10776077" y="0"/>
                </a:lnTo>
                <a:lnTo>
                  <a:pt x="0" y="0"/>
                </a:lnTo>
                <a:lnTo>
                  <a:pt x="0" y="13256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89916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ru-RU" sz="3600" b="1" spc="-30" dirty="0"/>
              <a:t>Бюджетные средства проекта</a:t>
            </a:r>
            <a:endParaRPr sz="3600" b="1" dirty="0"/>
          </a:p>
        </p:txBody>
      </p:sp>
      <p:sp>
        <p:nvSpPr>
          <p:cNvPr id="5" name="object 5"/>
          <p:cNvSpPr/>
          <p:nvPr/>
        </p:nvSpPr>
        <p:spPr>
          <a:xfrm>
            <a:off x="736269" y="1883524"/>
            <a:ext cx="10782935" cy="4375150"/>
          </a:xfrm>
          <a:custGeom>
            <a:avLst/>
            <a:gdLst/>
            <a:ahLst/>
            <a:cxnLst/>
            <a:rect l="l" t="t" r="r" b="b"/>
            <a:pathLst>
              <a:path w="10782935" h="4375150">
                <a:moveTo>
                  <a:pt x="0" y="4374769"/>
                </a:moveTo>
                <a:lnTo>
                  <a:pt x="10782808" y="4374769"/>
                </a:lnTo>
                <a:lnTo>
                  <a:pt x="10782808" y="0"/>
                </a:lnTo>
                <a:lnTo>
                  <a:pt x="0" y="0"/>
                </a:lnTo>
                <a:lnTo>
                  <a:pt x="0" y="43747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70228" y="1863597"/>
            <a:ext cx="8811895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2800" dirty="0"/>
              <a:t>Стоимость проекта:</a:t>
            </a:r>
          </a:p>
          <a:p>
            <a:r>
              <a:rPr lang="ru-RU" sz="2800" b="1" dirty="0"/>
              <a:t>2 770 033 рублей.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Бюджетные средства(грант):</a:t>
            </a:r>
          </a:p>
          <a:p>
            <a:r>
              <a:rPr lang="ru-RU" sz="2800" b="1" dirty="0"/>
              <a:t>2 334 033 рублей.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7722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01725" y="515238"/>
            <a:ext cx="10776585" cy="1325880"/>
          </a:xfrm>
          <a:custGeom>
            <a:avLst/>
            <a:gdLst/>
            <a:ahLst/>
            <a:cxnLst/>
            <a:rect l="l" t="t" r="r" b="b"/>
            <a:pathLst>
              <a:path w="10776585" h="1325880">
                <a:moveTo>
                  <a:pt x="0" y="1325626"/>
                </a:moveTo>
                <a:lnTo>
                  <a:pt x="10776077" y="1325626"/>
                </a:lnTo>
                <a:lnTo>
                  <a:pt x="10776077" y="0"/>
                </a:lnTo>
                <a:lnTo>
                  <a:pt x="0" y="0"/>
                </a:lnTo>
                <a:lnTo>
                  <a:pt x="0" y="13256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45638" y="677417"/>
            <a:ext cx="6288405" cy="76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5000" spc="-10" dirty="0"/>
              <a:t>Цель проекта</a:t>
            </a:r>
            <a:endParaRPr sz="5000" dirty="0"/>
          </a:p>
        </p:txBody>
      </p:sp>
      <p:sp>
        <p:nvSpPr>
          <p:cNvPr id="5" name="object 5"/>
          <p:cNvSpPr txBox="1"/>
          <p:nvPr/>
        </p:nvSpPr>
        <p:spPr>
          <a:xfrm>
            <a:off x="990600" y="1752600"/>
            <a:ext cx="10487710" cy="16089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5"/>
              </a:lnSpc>
              <a:tabLst>
                <a:tab pos="187960" algn="l"/>
              </a:tabLst>
            </a:pPr>
            <a:r>
              <a:rPr lang="ru-RU" sz="2400" spc="-5" dirty="0">
                <a:latin typeface="Arial" pitchFamily="34" charset="0"/>
                <a:cs typeface="Arial" pitchFamily="34" charset="0"/>
              </a:rPr>
              <a:t>Формирование у обучающихся знаний о толерантности и способах ее проявления в различных жизненных ситуациях; расширение представлений студентов о социальном многообразии современного общества; формирование межкультурной компетентности учащихся и др.</a:t>
            </a:r>
            <a:endParaRPr sz="2400" i="1" spc="-5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01725" y="515238"/>
            <a:ext cx="10776585" cy="1325880"/>
          </a:xfrm>
          <a:custGeom>
            <a:avLst/>
            <a:gdLst/>
            <a:ahLst/>
            <a:cxnLst/>
            <a:rect l="l" t="t" r="r" b="b"/>
            <a:pathLst>
              <a:path w="10776585" h="1325880">
                <a:moveTo>
                  <a:pt x="0" y="1325626"/>
                </a:moveTo>
                <a:lnTo>
                  <a:pt x="10776077" y="1325626"/>
                </a:lnTo>
                <a:lnTo>
                  <a:pt x="10776077" y="0"/>
                </a:lnTo>
                <a:lnTo>
                  <a:pt x="0" y="0"/>
                </a:lnTo>
                <a:lnTo>
                  <a:pt x="0" y="13256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45638" y="677417"/>
            <a:ext cx="6288405" cy="76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0" spc="-10" dirty="0"/>
              <a:t>Коротко </a:t>
            </a:r>
            <a:r>
              <a:rPr sz="5000" dirty="0"/>
              <a:t>о</a:t>
            </a:r>
            <a:r>
              <a:rPr sz="5000" spc="-95" dirty="0"/>
              <a:t> </a:t>
            </a:r>
            <a:r>
              <a:rPr sz="5000" dirty="0"/>
              <a:t>программе</a:t>
            </a:r>
            <a:endParaRPr sz="5000"/>
          </a:p>
        </p:txBody>
      </p:sp>
      <p:sp>
        <p:nvSpPr>
          <p:cNvPr id="5" name="object 5"/>
          <p:cNvSpPr txBox="1"/>
          <p:nvPr/>
        </p:nvSpPr>
        <p:spPr>
          <a:xfrm>
            <a:off x="1143000" y="1752600"/>
            <a:ext cx="9840595" cy="4385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5"/>
              </a:lnSpc>
              <a:buAutoNum type="romanUcPeriod"/>
              <a:tabLst>
                <a:tab pos="187960" algn="l"/>
              </a:tabLst>
            </a:pPr>
            <a:r>
              <a:rPr sz="2400" b="1" spc="-5" dirty="0">
                <a:latin typeface="Arial" pitchFamily="34" charset="0"/>
                <a:cs typeface="Arial" pitchFamily="34" charset="0"/>
              </a:rPr>
              <a:t>ступень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- формирование установок </a:t>
            </a:r>
            <a:r>
              <a:rPr sz="2400" spc="-15" dirty="0" err="1">
                <a:latin typeface="Arial" pitchFamily="34" charset="0"/>
                <a:cs typeface="Arial" pitchFamily="34" charset="0"/>
              </a:rPr>
              <a:t>толерантного</a:t>
            </a:r>
            <a:r>
              <a:rPr sz="2400" spc="105" dirty="0">
                <a:latin typeface="Arial" pitchFamily="34" charset="0"/>
                <a:cs typeface="Arial" pitchFamily="34" charset="0"/>
              </a:rPr>
              <a:t> </a:t>
            </a:r>
            <a:r>
              <a:rPr sz="2400" dirty="0" err="1">
                <a:latin typeface="Arial" pitchFamily="34" charset="0"/>
                <a:cs typeface="Arial" pitchFamily="34" charset="0"/>
              </a:rPr>
              <a:t>сознания</a:t>
            </a:r>
            <a:r>
              <a:rPr sz="2400" dirty="0">
                <a:latin typeface="Arial" pitchFamily="34" charset="0"/>
                <a:cs typeface="Arial" pitchFamily="34" charset="0"/>
              </a:rPr>
              <a:t>,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spc="-5" dirty="0">
                <a:latin typeface="Arial" pitchFamily="34" charset="0"/>
                <a:cs typeface="Arial" pitchFamily="34" charset="0"/>
              </a:rPr>
              <a:t>осуществление малых добрых дел. </a:t>
            </a:r>
            <a:r>
              <a:rPr lang="ru-RU" sz="2400" i="1" spc="-5" dirty="0">
                <a:latin typeface="Arial" pitchFamily="34" charset="0"/>
                <a:cs typeface="Arial" pitchFamily="34" charset="0"/>
              </a:rPr>
              <a:t>Проходит в январе-марте 2016 года.</a:t>
            </a:r>
            <a:endParaRPr sz="2400" i="1" dirty="0">
              <a:latin typeface="Arial" pitchFamily="34" charset="0"/>
              <a:cs typeface="Arial" pitchFamily="34" charset="0"/>
            </a:endParaRPr>
          </a:p>
          <a:p>
            <a:pPr marL="12700" marR="5080">
              <a:lnSpc>
                <a:spcPts val="3020"/>
              </a:lnSpc>
              <a:spcBef>
                <a:spcPts val="1855"/>
              </a:spcBef>
              <a:buAutoNum type="romanUcPeriod" startAt="2"/>
              <a:tabLst>
                <a:tab pos="283210" algn="l"/>
              </a:tabLst>
            </a:pPr>
            <a:r>
              <a:rPr sz="2400" b="1" spc="-5" dirty="0" err="1">
                <a:latin typeface="Arial" pitchFamily="34" charset="0"/>
                <a:cs typeface="Arial" pitchFamily="34" charset="0"/>
              </a:rPr>
              <a:t>ступень</a:t>
            </a:r>
            <a:r>
              <a:rPr sz="2400" b="1" spc="-5" dirty="0">
                <a:latin typeface="Arial" pitchFamily="34" charset="0"/>
                <a:cs typeface="Arial" pitchFamily="34" charset="0"/>
              </a:rPr>
              <a:t>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- </a:t>
            </a:r>
            <a:r>
              <a:rPr sz="2400" dirty="0">
                <a:latin typeface="Arial" pitchFamily="34" charset="0"/>
                <a:cs typeface="Arial" pitchFamily="34" charset="0"/>
              </a:rPr>
              <a:t>формирование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эффективного </a:t>
            </a:r>
            <a:r>
              <a:rPr sz="2400" spc="-20" dirty="0">
                <a:latin typeface="Arial" pitchFamily="34" charset="0"/>
                <a:cs typeface="Arial" pitchFamily="34" charset="0"/>
              </a:rPr>
              <a:t>студенческого </a:t>
            </a:r>
            <a:r>
              <a:rPr sz="2400" dirty="0">
                <a:latin typeface="Arial" pitchFamily="34" charset="0"/>
                <a:cs typeface="Arial" pitchFamily="34" charset="0"/>
              </a:rPr>
              <a:t>актива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в  </a:t>
            </a:r>
            <a:r>
              <a:rPr sz="2400" spc="-20" dirty="0">
                <a:latin typeface="Arial" pitchFamily="34" charset="0"/>
                <a:cs typeface="Arial" pitchFamily="34" charset="0"/>
              </a:rPr>
              <a:t>колледже, </a:t>
            </a:r>
            <a:r>
              <a:rPr sz="2400" dirty="0">
                <a:latin typeface="Arial" pitchFamily="34" charset="0"/>
                <a:cs typeface="Arial" pitchFamily="34" charset="0"/>
              </a:rPr>
              <a:t>развитие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лидерских навыков, обучение </a:t>
            </a:r>
            <a:r>
              <a:rPr sz="2400" spc="-10" dirty="0">
                <a:latin typeface="Arial" pitchFamily="34" charset="0"/>
                <a:cs typeface="Arial" pitchFamily="34" charset="0"/>
              </a:rPr>
              <a:t>проведению 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тематических акций в</a:t>
            </a:r>
            <a:r>
              <a:rPr sz="2400" spc="-8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spc="-80" dirty="0">
                <a:latin typeface="Arial" pitchFamily="34" charset="0"/>
                <a:cs typeface="Arial" pitchFamily="34" charset="0"/>
              </a:rPr>
              <a:t>школе и </a:t>
            </a:r>
            <a:r>
              <a:rPr sz="2400" spc="-20" dirty="0" err="1">
                <a:latin typeface="Arial" pitchFamily="34" charset="0"/>
                <a:cs typeface="Arial" pitchFamily="34" charset="0"/>
              </a:rPr>
              <a:t>колледже</a:t>
            </a:r>
            <a:r>
              <a:rPr lang="ru-RU" sz="2400" spc="-2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i="1" spc="-20" dirty="0">
                <a:latin typeface="Arial" pitchFamily="34" charset="0"/>
                <a:cs typeface="Arial" pitchFamily="34" charset="0"/>
              </a:rPr>
              <a:t>Проходит в марте-мае 2016 года.</a:t>
            </a:r>
          </a:p>
          <a:p>
            <a:pPr marL="12700" marR="5080">
              <a:lnSpc>
                <a:spcPts val="3020"/>
              </a:lnSpc>
              <a:spcBef>
                <a:spcPts val="1855"/>
              </a:spcBef>
              <a:buAutoNum type="romanUcPeriod" startAt="2"/>
              <a:tabLst>
                <a:tab pos="283210" algn="l"/>
              </a:tabLst>
            </a:pPr>
            <a:r>
              <a:rPr lang="ru-RU" sz="2400" b="1" spc="-5" dirty="0">
                <a:latin typeface="Arial" pitchFamily="34" charset="0"/>
                <a:cs typeface="Arial" pitchFamily="34" charset="0"/>
              </a:rPr>
              <a:t>ступень </a:t>
            </a:r>
            <a:r>
              <a:rPr lang="ru-RU" sz="2400" spc="-5" dirty="0">
                <a:latin typeface="Arial" pitchFamily="34" charset="0"/>
                <a:cs typeface="Arial" pitchFamily="34" charset="0"/>
              </a:rPr>
              <a:t>– обучение навыкам социального проектирования, обучение правовой грамотности. </a:t>
            </a:r>
            <a:r>
              <a:rPr lang="ru-RU" sz="2400" i="1" spc="-5" dirty="0">
                <a:latin typeface="Arial" pitchFamily="34" charset="0"/>
                <a:cs typeface="Arial" pitchFamily="34" charset="0"/>
              </a:rPr>
              <a:t>Проходит в </a:t>
            </a:r>
            <a:r>
              <a:rPr lang="ru-RU" sz="2400" i="1" spc="-5" dirty="0" err="1">
                <a:latin typeface="Arial" pitchFamily="34" charset="0"/>
                <a:cs typeface="Arial" pitchFamily="34" charset="0"/>
              </a:rPr>
              <a:t>сентября-декабре</a:t>
            </a:r>
            <a:r>
              <a:rPr lang="ru-RU" sz="2400" i="1" spc="-5" dirty="0">
                <a:latin typeface="Arial" pitchFamily="34" charset="0"/>
                <a:cs typeface="Arial" pitchFamily="34" charset="0"/>
              </a:rPr>
              <a:t> 2016 года.</a:t>
            </a:r>
            <a:endParaRPr sz="2400" i="1" spc="-5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52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990600"/>
            <a:ext cx="10515600" cy="4101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6692265" marR="109855">
              <a:lnSpc>
                <a:spcPct val="100000"/>
              </a:lnSpc>
            </a:pP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Ул. </a:t>
            </a:r>
            <a:r>
              <a:rPr sz="1800" spc="-10" dirty="0">
                <a:solidFill>
                  <a:srgbClr val="221F1F"/>
                </a:solidFill>
                <a:latin typeface="Arial"/>
                <a:cs typeface="Arial"/>
              </a:rPr>
              <a:t>Образцова, </a:t>
            </a: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11, </a:t>
            </a:r>
            <a:r>
              <a:rPr sz="1800" dirty="0">
                <a:solidFill>
                  <a:srgbClr val="221F1F"/>
                </a:solidFill>
                <a:latin typeface="Arial"/>
                <a:cs typeface="Arial"/>
              </a:rPr>
              <a:t>стр. 1А, Москва  </a:t>
            </a:r>
            <a:r>
              <a:rPr sz="1800" spc="-15" dirty="0">
                <a:solidFill>
                  <a:srgbClr val="221F1F"/>
                </a:solidFill>
                <a:latin typeface="Arial"/>
                <a:cs typeface="Arial"/>
              </a:rPr>
              <a:t>Тел./факс: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+7 495</a:t>
            </a:r>
            <a:r>
              <a:rPr sz="1800" spc="-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645-05-50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29830" y="6174244"/>
            <a:ext cx="2446020" cy="0"/>
          </a:xfrm>
          <a:custGeom>
            <a:avLst/>
            <a:gdLst/>
            <a:ahLst/>
            <a:cxnLst/>
            <a:rect l="l" t="t" r="r" b="b"/>
            <a:pathLst>
              <a:path w="2446020">
                <a:moveTo>
                  <a:pt x="0" y="0"/>
                </a:moveTo>
                <a:lnTo>
                  <a:pt x="2446020" y="0"/>
                </a:lnTo>
              </a:path>
            </a:pathLst>
          </a:custGeom>
          <a:ln w="16764">
            <a:solidFill>
              <a:srgbClr val="0462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7974" y="487933"/>
            <a:ext cx="10776585" cy="1325880"/>
          </a:xfrm>
          <a:custGeom>
            <a:avLst/>
            <a:gdLst/>
            <a:ahLst/>
            <a:cxnLst/>
            <a:rect l="l" t="t" r="r" b="b"/>
            <a:pathLst>
              <a:path w="10776585" h="1325880">
                <a:moveTo>
                  <a:pt x="0" y="1325626"/>
                </a:moveTo>
                <a:lnTo>
                  <a:pt x="10776077" y="1325626"/>
                </a:lnTo>
                <a:lnTo>
                  <a:pt x="10776077" y="0"/>
                </a:lnTo>
                <a:lnTo>
                  <a:pt x="0" y="0"/>
                </a:lnTo>
                <a:lnTo>
                  <a:pt x="0" y="13256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19145" y="649985"/>
            <a:ext cx="6558280" cy="76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0" dirty="0"/>
              <a:t>Участники</a:t>
            </a:r>
            <a:r>
              <a:rPr sz="5000" spc="-114" dirty="0"/>
              <a:t> </a:t>
            </a:r>
            <a:r>
              <a:rPr sz="5000" spc="5" dirty="0"/>
              <a:t>программы</a:t>
            </a:r>
            <a:endParaRPr sz="5000"/>
          </a:p>
        </p:txBody>
      </p:sp>
      <p:sp>
        <p:nvSpPr>
          <p:cNvPr id="6" name="object 6"/>
          <p:cNvSpPr/>
          <p:nvPr/>
        </p:nvSpPr>
        <p:spPr>
          <a:xfrm>
            <a:off x="838200" y="1995106"/>
            <a:ext cx="10515600" cy="4182110"/>
          </a:xfrm>
          <a:custGeom>
            <a:avLst/>
            <a:gdLst/>
            <a:ahLst/>
            <a:cxnLst/>
            <a:rect l="l" t="t" r="r" b="b"/>
            <a:pathLst>
              <a:path w="10515600" h="4182110">
                <a:moveTo>
                  <a:pt x="0" y="4181855"/>
                </a:moveTo>
                <a:lnTo>
                  <a:pt x="10515600" y="4181855"/>
                </a:lnTo>
                <a:lnTo>
                  <a:pt x="10515600" y="0"/>
                </a:lnTo>
                <a:lnTo>
                  <a:pt x="0" y="0"/>
                </a:lnTo>
                <a:lnTo>
                  <a:pt x="0" y="41818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90600" y="1676400"/>
            <a:ext cx="10229850" cy="40421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5"/>
              </a:lnSpc>
              <a:buAutoNum type="romanUcPeriod"/>
              <a:tabLst>
                <a:tab pos="187960" algn="l"/>
              </a:tabLst>
            </a:pPr>
            <a:r>
              <a:rPr sz="2800" b="1" spc="-5" dirty="0">
                <a:latin typeface="Arial" pitchFamily="34" charset="0"/>
                <a:cs typeface="Arial" pitchFamily="34" charset="0"/>
              </a:rPr>
              <a:t>ступень </a:t>
            </a:r>
            <a:r>
              <a:rPr sz="2800" spc="-5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800" spc="-20" dirty="0">
                <a:latin typeface="Arial" pitchFamily="34" charset="0"/>
                <a:cs typeface="Arial" pitchFamily="34" charset="0"/>
              </a:rPr>
              <a:t>обучающиеся</a:t>
            </a:r>
            <a:r>
              <a:rPr sz="2800" spc="-20" dirty="0">
                <a:latin typeface="Arial" pitchFamily="34" charset="0"/>
                <a:cs typeface="Arial" pitchFamily="34" charset="0"/>
              </a:rPr>
              <a:t>, </a:t>
            </a:r>
            <a:r>
              <a:rPr sz="2800" spc="-5" dirty="0">
                <a:latin typeface="Arial" pitchFamily="34" charset="0"/>
                <a:cs typeface="Arial" pitchFamily="34" charset="0"/>
              </a:rPr>
              <a:t>ранее не </a:t>
            </a:r>
            <a:r>
              <a:rPr sz="2800" dirty="0">
                <a:latin typeface="Arial" pitchFamily="34" charset="0"/>
                <a:cs typeface="Arial" pitchFamily="34" charset="0"/>
              </a:rPr>
              <a:t>принимавшие </a:t>
            </a:r>
            <a:r>
              <a:rPr sz="2800" spc="-5" dirty="0">
                <a:latin typeface="Arial" pitchFamily="34" charset="0"/>
                <a:cs typeface="Arial" pitchFamily="34" charset="0"/>
              </a:rPr>
              <a:t>участие в</a:t>
            </a:r>
            <a:r>
              <a:rPr sz="2800" spc="140" dirty="0">
                <a:latin typeface="Arial" pitchFamily="34" charset="0"/>
                <a:cs typeface="Arial" pitchFamily="34" charset="0"/>
              </a:rPr>
              <a:t> </a:t>
            </a:r>
            <a:r>
              <a:rPr sz="2800" spc="-5" dirty="0" err="1">
                <a:latin typeface="Arial" pitchFamily="34" charset="0"/>
                <a:cs typeface="Arial" pitchFamily="34" charset="0"/>
              </a:rPr>
              <a:t>программе</a:t>
            </a:r>
            <a:r>
              <a:rPr lang="ru-RU" sz="2800" spc="-5" dirty="0">
                <a:latin typeface="Arial" pitchFamily="34" charset="0"/>
                <a:cs typeface="Arial" pitchFamily="34" charset="0"/>
              </a:rPr>
              <a:t> </a:t>
            </a:r>
            <a:r>
              <a:rPr sz="2800" spc="-5" dirty="0">
                <a:latin typeface="Arial" pitchFamily="34" charset="0"/>
                <a:cs typeface="Arial" pitchFamily="34" charset="0"/>
              </a:rPr>
              <a:t>«5 </a:t>
            </a:r>
            <a:r>
              <a:rPr sz="2800" spc="-10" dirty="0">
                <a:latin typeface="Arial" pitchFamily="34" charset="0"/>
                <a:cs typeface="Arial" pitchFamily="34" charset="0"/>
              </a:rPr>
              <a:t>шагов толерантности», </a:t>
            </a:r>
            <a:r>
              <a:rPr sz="2800" spc="-20" dirty="0">
                <a:latin typeface="Arial" pitchFamily="34" charset="0"/>
                <a:cs typeface="Arial" pitchFamily="34" charset="0"/>
              </a:rPr>
              <a:t>желательно </a:t>
            </a:r>
            <a:r>
              <a:rPr sz="2800" spc="-5" dirty="0">
                <a:latin typeface="Arial" pitchFamily="34" charset="0"/>
                <a:cs typeface="Arial" pitchFamily="34" charset="0"/>
              </a:rPr>
              <a:t>– члены органов  </a:t>
            </a:r>
            <a:r>
              <a:rPr sz="2800" spc="-20" dirty="0">
                <a:latin typeface="Arial" pitchFamily="34" charset="0"/>
                <a:cs typeface="Arial" pitchFamily="34" charset="0"/>
              </a:rPr>
              <a:t>студенческого </a:t>
            </a:r>
            <a:r>
              <a:rPr sz="2800" spc="-5" dirty="0">
                <a:latin typeface="Arial" pitchFamily="34" charset="0"/>
                <a:cs typeface="Arial" pitchFamily="34" charset="0"/>
              </a:rPr>
              <a:t>самоуправления </a:t>
            </a:r>
            <a:r>
              <a:rPr sz="2800" spc="-10" dirty="0">
                <a:latin typeface="Arial" pitchFamily="34" charset="0"/>
                <a:cs typeface="Arial" pitchFamily="34" charset="0"/>
              </a:rPr>
              <a:t>образовательной </a:t>
            </a:r>
            <a:r>
              <a:rPr sz="2800" spc="-5" dirty="0">
                <a:latin typeface="Arial" pitchFamily="34" charset="0"/>
                <a:cs typeface="Arial" pitchFamily="34" charset="0"/>
              </a:rPr>
              <a:t>организации.  </a:t>
            </a:r>
            <a:r>
              <a:rPr sz="2800" spc="-45" dirty="0" err="1">
                <a:latin typeface="Arial" pitchFamily="34" charset="0"/>
                <a:cs typeface="Arial" pitchFamily="34" charset="0"/>
              </a:rPr>
              <a:t>Группа</a:t>
            </a:r>
            <a:r>
              <a:rPr sz="2800" spc="-45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spc="-10" dirty="0">
                <a:latin typeface="Arial" pitchFamily="34" charset="0"/>
                <a:cs typeface="Arial" pitchFamily="34" charset="0"/>
              </a:rPr>
              <a:t>до</a:t>
            </a:r>
            <a:r>
              <a:rPr sz="2800" spc="-10" dirty="0">
                <a:latin typeface="Arial" pitchFamily="34" charset="0"/>
                <a:cs typeface="Arial" pitchFamily="34" charset="0"/>
              </a:rPr>
              <a:t>15</a:t>
            </a:r>
            <a:r>
              <a:rPr sz="2800" spc="70" dirty="0">
                <a:latin typeface="Arial" pitchFamily="34" charset="0"/>
                <a:cs typeface="Arial" pitchFamily="34" charset="0"/>
              </a:rPr>
              <a:t> </a:t>
            </a:r>
            <a:r>
              <a:rPr sz="2800" spc="-10" dirty="0" err="1">
                <a:latin typeface="Arial" pitchFamily="34" charset="0"/>
                <a:cs typeface="Arial" pitchFamily="34" charset="0"/>
              </a:rPr>
              <a:t>человек</a:t>
            </a:r>
            <a:r>
              <a:rPr lang="ru-RU" sz="2800" spc="-10" dirty="0">
                <a:latin typeface="Arial" pitchFamily="34" charset="0"/>
                <a:cs typeface="Arial" pitchFamily="34" charset="0"/>
              </a:rPr>
              <a:t>.</a:t>
            </a:r>
            <a:endParaRPr sz="2800" dirty="0">
              <a:latin typeface="Arial" pitchFamily="34" charset="0"/>
              <a:cs typeface="Arial" pitchFamily="34" charset="0"/>
            </a:endParaRPr>
          </a:p>
          <a:p>
            <a:pPr marL="12700" marR="5080">
              <a:lnSpc>
                <a:spcPct val="90000"/>
              </a:lnSpc>
              <a:spcBef>
                <a:spcPts val="1764"/>
              </a:spcBef>
              <a:buAutoNum type="romanUcPeriod" startAt="2"/>
              <a:tabLst>
                <a:tab pos="282575" algn="l"/>
              </a:tabLst>
            </a:pPr>
            <a:r>
              <a:rPr sz="2800" b="1" spc="-5" dirty="0" err="1">
                <a:latin typeface="Arial" pitchFamily="34" charset="0"/>
                <a:cs typeface="Arial" pitchFamily="34" charset="0"/>
              </a:rPr>
              <a:t>ступень</a:t>
            </a:r>
            <a:r>
              <a:rPr sz="2800" b="1" spc="-5" dirty="0">
                <a:latin typeface="Arial" pitchFamily="34" charset="0"/>
                <a:cs typeface="Arial" pitchFamily="34" charset="0"/>
              </a:rPr>
              <a:t> </a:t>
            </a:r>
            <a:r>
              <a:rPr sz="2800" spc="-5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800" spc="-20" dirty="0">
                <a:latin typeface="Arial" pitchFamily="34" charset="0"/>
                <a:cs typeface="Arial" pitchFamily="34" charset="0"/>
              </a:rPr>
              <a:t>обучающиеся</a:t>
            </a:r>
            <a:r>
              <a:rPr sz="2800" spc="-20" dirty="0">
                <a:latin typeface="Arial" pitchFamily="34" charset="0"/>
                <a:cs typeface="Arial" pitchFamily="34" charset="0"/>
              </a:rPr>
              <a:t>, </a:t>
            </a:r>
            <a:r>
              <a:rPr sz="2800" spc="-5" dirty="0">
                <a:latin typeface="Arial" pitchFamily="34" charset="0"/>
                <a:cs typeface="Arial" pitchFamily="34" charset="0"/>
              </a:rPr>
              <a:t>прошедшие I ступень программы «5 </a:t>
            </a:r>
            <a:r>
              <a:rPr sz="2800" spc="-10" dirty="0">
                <a:latin typeface="Arial" pitchFamily="34" charset="0"/>
                <a:cs typeface="Arial" pitchFamily="34" charset="0"/>
              </a:rPr>
              <a:t>шагов  толерантности» </a:t>
            </a:r>
            <a:r>
              <a:rPr sz="2800" spc="-5" dirty="0">
                <a:latin typeface="Arial" pitchFamily="34" charset="0"/>
                <a:cs typeface="Arial" pitchFamily="34" charset="0"/>
              </a:rPr>
              <a:t>и/</a:t>
            </a:r>
            <a:r>
              <a:rPr sz="2800" spc="-5" dirty="0" err="1">
                <a:latin typeface="Arial" pitchFamily="34" charset="0"/>
                <a:cs typeface="Arial" pitchFamily="34" charset="0"/>
              </a:rPr>
              <a:t>или</a:t>
            </a:r>
            <a:r>
              <a:rPr sz="2800" spc="-5" dirty="0">
                <a:latin typeface="Arial" pitchFamily="34" charset="0"/>
                <a:cs typeface="Arial" pitchFamily="34" charset="0"/>
              </a:rPr>
              <a:t> члены органов </a:t>
            </a:r>
            <a:r>
              <a:rPr sz="2800" spc="-30" dirty="0">
                <a:latin typeface="Arial" pitchFamily="34" charset="0"/>
                <a:cs typeface="Arial" pitchFamily="34" charset="0"/>
              </a:rPr>
              <a:t>ССО.  </a:t>
            </a:r>
            <a:r>
              <a:rPr sz="2800" spc="-45" dirty="0" err="1">
                <a:latin typeface="Arial" pitchFamily="34" charset="0"/>
                <a:cs typeface="Arial" pitchFamily="34" charset="0"/>
              </a:rPr>
              <a:t>Группа</a:t>
            </a:r>
            <a:r>
              <a:rPr sz="2800" spc="-45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spc="-10" dirty="0">
                <a:latin typeface="Arial" pitchFamily="34" charset="0"/>
                <a:cs typeface="Arial" pitchFamily="34" charset="0"/>
              </a:rPr>
              <a:t>до 1</a:t>
            </a:r>
            <a:r>
              <a:rPr sz="2800" spc="-5" dirty="0">
                <a:latin typeface="Arial" pitchFamily="34" charset="0"/>
                <a:cs typeface="Arial" pitchFamily="34" charset="0"/>
              </a:rPr>
              <a:t>3</a:t>
            </a:r>
            <a:r>
              <a:rPr sz="2800" spc="100" dirty="0">
                <a:latin typeface="Arial" pitchFamily="34" charset="0"/>
                <a:cs typeface="Arial" pitchFamily="34" charset="0"/>
              </a:rPr>
              <a:t> </a:t>
            </a:r>
            <a:r>
              <a:rPr sz="2800" spc="-10" dirty="0" err="1">
                <a:latin typeface="Arial" pitchFamily="34" charset="0"/>
                <a:cs typeface="Arial" pitchFamily="34" charset="0"/>
              </a:rPr>
              <a:t>человек</a:t>
            </a:r>
            <a:r>
              <a:rPr sz="2800" spc="-10" dirty="0">
                <a:latin typeface="Arial" pitchFamily="34" charset="0"/>
                <a:cs typeface="Arial" pitchFamily="34" charset="0"/>
              </a:rPr>
              <a:t>.</a:t>
            </a:r>
            <a:endParaRPr lang="ru-RU" sz="2800" spc="-10" dirty="0">
              <a:latin typeface="Arial" pitchFamily="34" charset="0"/>
              <a:cs typeface="Arial" pitchFamily="34" charset="0"/>
            </a:endParaRPr>
          </a:p>
          <a:p>
            <a:pPr marL="12700" marR="5080">
              <a:lnSpc>
                <a:spcPct val="90000"/>
              </a:lnSpc>
              <a:spcBef>
                <a:spcPts val="1764"/>
              </a:spcBef>
              <a:buAutoNum type="romanUcPeriod" startAt="2"/>
              <a:tabLst>
                <a:tab pos="282575" algn="l"/>
              </a:tabLst>
            </a:pPr>
            <a:r>
              <a:rPr lang="ru-RU" sz="2800" b="1" spc="-10" dirty="0">
                <a:latin typeface="Arial" pitchFamily="34" charset="0"/>
                <a:cs typeface="Arial" pitchFamily="34" charset="0"/>
              </a:rPr>
              <a:t>ступень</a:t>
            </a:r>
            <a:r>
              <a:rPr lang="ru-RU" sz="2800" spc="-1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sz="2800" spc="-20" dirty="0">
                <a:latin typeface="Arial" pitchFamily="34" charset="0"/>
                <a:cs typeface="Arial" pitchFamily="34" charset="0"/>
              </a:rPr>
              <a:t>обучающиеся</a:t>
            </a:r>
            <a:r>
              <a:rPr lang="ru-RU" sz="2800" spc="-10" dirty="0">
                <a:latin typeface="Arial" pitchFamily="34" charset="0"/>
                <a:cs typeface="Arial" pitchFamily="34" charset="0"/>
              </a:rPr>
              <a:t>, прошедшие </a:t>
            </a:r>
            <a:r>
              <a:rPr lang="en-US" sz="2800" spc="-10" dirty="0">
                <a:latin typeface="Arial" pitchFamily="34" charset="0"/>
                <a:cs typeface="Arial" pitchFamily="34" charset="0"/>
              </a:rPr>
              <a:t>I </a:t>
            </a:r>
            <a:r>
              <a:rPr lang="ru-RU" sz="2800" spc="-10" dirty="0">
                <a:latin typeface="Arial" pitchFamily="34" charset="0"/>
                <a:cs typeface="Arial" pitchFamily="34" charset="0"/>
              </a:rPr>
              <a:t>и </a:t>
            </a:r>
            <a:r>
              <a:rPr lang="en-US" sz="2800" spc="-10" dirty="0">
                <a:latin typeface="Arial" pitchFamily="34" charset="0"/>
                <a:cs typeface="Arial" pitchFamily="34" charset="0"/>
              </a:rPr>
              <a:t>II </a:t>
            </a:r>
            <a:r>
              <a:rPr lang="ru-RU" sz="2800" spc="-10" dirty="0">
                <a:latin typeface="Arial" pitchFamily="34" charset="0"/>
                <a:cs typeface="Arial" pitchFamily="34" charset="0"/>
              </a:rPr>
              <a:t>ступень и желающие продолжить обучение на программе.</a:t>
            </a:r>
            <a:endParaRPr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316" y="590726"/>
            <a:ext cx="10515600" cy="58682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6798945" marR="3175">
              <a:lnSpc>
                <a:spcPct val="100000"/>
              </a:lnSpc>
            </a:pP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Ул. </a:t>
            </a:r>
            <a:r>
              <a:rPr sz="1800" spc="-10" dirty="0">
                <a:solidFill>
                  <a:srgbClr val="221F1F"/>
                </a:solidFill>
                <a:latin typeface="Arial"/>
                <a:cs typeface="Arial"/>
              </a:rPr>
              <a:t>Образцова, </a:t>
            </a: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11, </a:t>
            </a:r>
            <a:r>
              <a:rPr sz="1800" dirty="0">
                <a:solidFill>
                  <a:srgbClr val="221F1F"/>
                </a:solidFill>
                <a:latin typeface="Arial"/>
                <a:cs typeface="Arial"/>
              </a:rPr>
              <a:t>стр. 1А, Москва  </a:t>
            </a:r>
            <a:r>
              <a:rPr sz="1800" spc="-15" dirty="0">
                <a:solidFill>
                  <a:srgbClr val="221F1F"/>
                </a:solidFill>
                <a:latin typeface="Arial"/>
                <a:cs typeface="Arial"/>
              </a:rPr>
              <a:t>Тел./факс: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+7 495</a:t>
            </a:r>
            <a:r>
              <a:rPr sz="1800" spc="-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645-05-50</a:t>
            </a:r>
            <a:endParaRPr sz="1800" dirty="0">
              <a:latin typeface="Arial"/>
              <a:cs typeface="Arial"/>
            </a:endParaRPr>
          </a:p>
          <a:p>
            <a:pPr marL="6798945">
              <a:lnSpc>
                <a:spcPct val="100000"/>
              </a:lnSpc>
            </a:pPr>
            <a:r>
              <a:rPr sz="1800" spc="-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info@jewish-museum.ru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2000" y="609599"/>
            <a:ext cx="10591800" cy="5562601"/>
          </a:xfrm>
          <a:custGeom>
            <a:avLst/>
            <a:gdLst/>
            <a:ahLst/>
            <a:cxnLst/>
            <a:rect l="l" t="t" r="r" b="b"/>
            <a:pathLst>
              <a:path w="10515600" h="5608320">
                <a:moveTo>
                  <a:pt x="0" y="5608193"/>
                </a:moveTo>
                <a:lnTo>
                  <a:pt x="10515600" y="5608193"/>
                </a:lnTo>
                <a:lnTo>
                  <a:pt x="10515600" y="0"/>
                </a:lnTo>
                <a:lnTo>
                  <a:pt x="0" y="0"/>
                </a:lnTo>
                <a:lnTo>
                  <a:pt x="0" y="5608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12133" y="2710434"/>
            <a:ext cx="3752850" cy="1281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5015"/>
              </a:lnSpc>
            </a:pPr>
            <a:r>
              <a:rPr sz="4400" b="1" spc="-30" dirty="0">
                <a:latin typeface="Arial"/>
                <a:cs typeface="Arial"/>
              </a:rPr>
              <a:t>СХЕМА</a:t>
            </a:r>
            <a:endParaRPr sz="4400">
              <a:latin typeface="Arial"/>
              <a:cs typeface="Arial"/>
            </a:endParaRPr>
          </a:p>
          <a:p>
            <a:pPr algn="ctr">
              <a:lnSpc>
                <a:spcPts val="5015"/>
              </a:lnSpc>
            </a:pPr>
            <a:r>
              <a:rPr sz="4400" b="1" dirty="0">
                <a:latin typeface="Arial"/>
                <a:cs typeface="Arial"/>
              </a:rPr>
              <a:t>П</a:t>
            </a:r>
            <a:r>
              <a:rPr sz="4400" b="1" spc="-60" dirty="0">
                <a:latin typeface="Arial"/>
                <a:cs typeface="Arial"/>
              </a:rPr>
              <a:t>Р</a:t>
            </a:r>
            <a:r>
              <a:rPr sz="4400" b="1" dirty="0">
                <a:latin typeface="Arial"/>
                <a:cs typeface="Arial"/>
              </a:rPr>
              <a:t>ОГ</a:t>
            </a:r>
            <a:r>
              <a:rPr sz="4400" b="1" spc="-390" dirty="0">
                <a:latin typeface="Arial"/>
                <a:cs typeface="Arial"/>
              </a:rPr>
              <a:t>Р</a:t>
            </a:r>
            <a:r>
              <a:rPr sz="4400" b="1" dirty="0">
                <a:latin typeface="Arial"/>
                <a:cs typeface="Arial"/>
              </a:rPr>
              <a:t>АММЫ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55661" y="5349925"/>
            <a:ext cx="3999229" cy="9144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74930" marR="210185">
              <a:lnSpc>
                <a:spcPct val="100000"/>
              </a:lnSpc>
              <a:spcBef>
                <a:spcPts val="125"/>
              </a:spcBef>
            </a:pP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Ул. </a:t>
            </a:r>
            <a:r>
              <a:rPr sz="1800" spc="-10" dirty="0">
                <a:solidFill>
                  <a:srgbClr val="221F1F"/>
                </a:solidFill>
                <a:latin typeface="Arial"/>
                <a:cs typeface="Arial"/>
              </a:rPr>
              <a:t>Образцова, </a:t>
            </a: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11, </a:t>
            </a:r>
            <a:r>
              <a:rPr sz="1800" dirty="0">
                <a:solidFill>
                  <a:srgbClr val="221F1F"/>
                </a:solidFill>
                <a:latin typeface="Arial"/>
                <a:cs typeface="Arial"/>
              </a:rPr>
              <a:t>стр. 1А, Москва  </a:t>
            </a:r>
            <a:r>
              <a:rPr sz="1800" spc="-15" dirty="0">
                <a:solidFill>
                  <a:srgbClr val="221F1F"/>
                </a:solidFill>
                <a:latin typeface="Arial"/>
                <a:cs typeface="Arial"/>
              </a:rPr>
              <a:t>Тел./факс: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+7 495</a:t>
            </a:r>
            <a:r>
              <a:rPr sz="1800" spc="-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645-05-50</a:t>
            </a:r>
            <a:endParaRPr sz="1800">
              <a:latin typeface="Arial"/>
              <a:cs typeface="Arial"/>
            </a:endParaRPr>
          </a:p>
          <a:p>
            <a:pPr marL="74930">
              <a:lnSpc>
                <a:spcPct val="100000"/>
              </a:lnSpc>
            </a:pPr>
            <a:r>
              <a:rPr sz="1800" spc="-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info@jewish-museum.ru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2383" y="532307"/>
            <a:ext cx="10808970" cy="1050925"/>
          </a:xfrm>
          <a:custGeom>
            <a:avLst/>
            <a:gdLst/>
            <a:ahLst/>
            <a:cxnLst/>
            <a:rect l="l" t="t" r="r" b="b"/>
            <a:pathLst>
              <a:path w="10808970" h="1050925">
                <a:moveTo>
                  <a:pt x="0" y="1050874"/>
                </a:moveTo>
                <a:lnTo>
                  <a:pt x="10808970" y="1050874"/>
                </a:lnTo>
                <a:lnTo>
                  <a:pt x="10808970" y="0"/>
                </a:lnTo>
                <a:lnTo>
                  <a:pt x="0" y="0"/>
                </a:lnTo>
                <a:lnTo>
                  <a:pt x="0" y="10508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1066962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4000" b="1" spc="5" dirty="0" err="1"/>
              <a:t>Ступень</a:t>
            </a:r>
            <a:r>
              <a:rPr sz="4000" b="1" spc="5" dirty="0"/>
              <a:t> </a:t>
            </a:r>
            <a:r>
              <a:rPr lang="en-US" sz="4000" b="1" dirty="0"/>
              <a:t>I</a:t>
            </a:r>
            <a:r>
              <a:rPr sz="4000" b="1" dirty="0"/>
              <a:t>. </a:t>
            </a:r>
            <a:r>
              <a:rPr sz="4000" b="1" spc="-35" dirty="0" err="1"/>
              <a:t>Толерантность</a:t>
            </a:r>
            <a:r>
              <a:rPr sz="4000" b="1" spc="-125" dirty="0"/>
              <a:t> </a:t>
            </a:r>
            <a:r>
              <a:rPr sz="4000" b="1" dirty="0"/>
              <a:t>и</a:t>
            </a:r>
            <a:r>
              <a:rPr lang="ru-RU" sz="4000" b="1" dirty="0"/>
              <a:t> малые добрые дела</a:t>
            </a:r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042974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42974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75051" y="2191054"/>
            <a:ext cx="1440180" cy="694055"/>
          </a:xfrm>
          <a:custGeom>
            <a:avLst/>
            <a:gdLst/>
            <a:ahLst/>
            <a:cxnLst/>
            <a:rect l="l" t="t" r="r" b="b"/>
            <a:pathLst>
              <a:path w="1440179" h="694055">
                <a:moveTo>
                  <a:pt x="0" y="693496"/>
                </a:moveTo>
                <a:lnTo>
                  <a:pt x="1440180" y="693496"/>
                </a:lnTo>
                <a:lnTo>
                  <a:pt x="1440180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75051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15232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15232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19292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5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19292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5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013828" y="2875470"/>
          <a:ext cx="9918076" cy="1248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4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9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5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802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3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009AD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3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009AD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3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009AD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3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8100">
                      <a:solidFill>
                        <a:srgbClr val="FFC000"/>
                      </a:solidFill>
                      <a:prstDash val="solid"/>
                    </a:lnR>
                    <a:solidFill>
                      <a:srgbClr val="009AD0"/>
                    </a:solidFill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3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Шаг</a:t>
                      </a:r>
                      <a:r>
                        <a:rPr sz="37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3700">
                        <a:latin typeface="Arial"/>
                        <a:cs typeface="Arial"/>
                      </a:endParaRPr>
                    </a:p>
                    <a:p>
                      <a:pPr marL="1841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Фестиваль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добрых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дел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FFC000"/>
                      </a:solidFill>
                      <a:prstDash val="solid"/>
                    </a:lnL>
                    <a:lnR w="38100">
                      <a:solidFill>
                        <a:srgbClr val="FFC000"/>
                      </a:solidFill>
                      <a:prstDash val="solid"/>
                    </a:lnR>
                    <a:lnT w="38100">
                      <a:solidFill>
                        <a:srgbClr val="FFC000"/>
                      </a:solidFill>
                      <a:prstDash val="solid"/>
                    </a:lnT>
                    <a:lnB w="38100">
                      <a:solidFill>
                        <a:srgbClr val="FFC000"/>
                      </a:solidFill>
                      <a:prstDash val="solid"/>
                    </a:lnB>
                    <a:solidFill>
                      <a:srgbClr val="009A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1602105" y="4140708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80" h="895985">
                <a:moveTo>
                  <a:pt x="269747" y="0"/>
                </a:moveTo>
                <a:lnTo>
                  <a:pt x="0" y="0"/>
                </a:lnTo>
                <a:lnTo>
                  <a:pt x="0" y="301117"/>
                </a:lnTo>
                <a:lnTo>
                  <a:pt x="1970" y="349869"/>
                </a:lnTo>
                <a:lnTo>
                  <a:pt x="7781" y="397538"/>
                </a:lnTo>
                <a:lnTo>
                  <a:pt x="17279" y="443968"/>
                </a:lnTo>
                <a:lnTo>
                  <a:pt x="30310" y="489008"/>
                </a:lnTo>
                <a:lnTo>
                  <a:pt x="46722" y="532505"/>
                </a:lnTo>
                <a:lnTo>
                  <a:pt x="66361" y="574304"/>
                </a:lnTo>
                <a:lnTo>
                  <a:pt x="89075" y="614253"/>
                </a:lnTo>
                <a:lnTo>
                  <a:pt x="114710" y="652199"/>
                </a:lnTo>
                <a:lnTo>
                  <a:pt x="143114" y="687990"/>
                </a:lnTo>
                <a:lnTo>
                  <a:pt x="174132" y="721471"/>
                </a:lnTo>
                <a:lnTo>
                  <a:pt x="207613" y="752489"/>
                </a:lnTo>
                <a:lnTo>
                  <a:pt x="243404" y="780893"/>
                </a:lnTo>
                <a:lnTo>
                  <a:pt x="281350" y="806528"/>
                </a:lnTo>
                <a:lnTo>
                  <a:pt x="321299" y="829242"/>
                </a:lnTo>
                <a:lnTo>
                  <a:pt x="363098" y="848881"/>
                </a:lnTo>
                <a:lnTo>
                  <a:pt x="406595" y="865293"/>
                </a:lnTo>
                <a:lnTo>
                  <a:pt x="451635" y="878324"/>
                </a:lnTo>
                <a:lnTo>
                  <a:pt x="498065" y="887822"/>
                </a:lnTo>
                <a:lnTo>
                  <a:pt x="545734" y="893633"/>
                </a:lnTo>
                <a:lnTo>
                  <a:pt x="594487" y="895604"/>
                </a:lnTo>
                <a:lnTo>
                  <a:pt x="743712" y="895604"/>
                </a:lnTo>
                <a:lnTo>
                  <a:pt x="792464" y="893633"/>
                </a:lnTo>
                <a:lnTo>
                  <a:pt x="840133" y="887822"/>
                </a:lnTo>
                <a:lnTo>
                  <a:pt x="886563" y="878324"/>
                </a:lnTo>
                <a:lnTo>
                  <a:pt x="931603" y="865293"/>
                </a:lnTo>
                <a:lnTo>
                  <a:pt x="975100" y="848881"/>
                </a:lnTo>
                <a:lnTo>
                  <a:pt x="1016899" y="829242"/>
                </a:lnTo>
                <a:lnTo>
                  <a:pt x="1056848" y="806528"/>
                </a:lnTo>
                <a:lnTo>
                  <a:pt x="1094794" y="780893"/>
                </a:lnTo>
                <a:lnTo>
                  <a:pt x="1130585" y="752489"/>
                </a:lnTo>
                <a:lnTo>
                  <a:pt x="1164066" y="721471"/>
                </a:lnTo>
                <a:lnTo>
                  <a:pt x="1195084" y="687990"/>
                </a:lnTo>
                <a:lnTo>
                  <a:pt x="1223488" y="652199"/>
                </a:lnTo>
                <a:lnTo>
                  <a:pt x="1241285" y="625856"/>
                </a:lnTo>
                <a:lnTo>
                  <a:pt x="594487" y="625856"/>
                </a:lnTo>
                <a:lnTo>
                  <a:pt x="546504" y="622334"/>
                </a:lnTo>
                <a:lnTo>
                  <a:pt x="500706" y="612104"/>
                </a:lnTo>
                <a:lnTo>
                  <a:pt x="457595" y="595669"/>
                </a:lnTo>
                <a:lnTo>
                  <a:pt x="417673" y="573532"/>
                </a:lnTo>
                <a:lnTo>
                  <a:pt x="381444" y="546194"/>
                </a:lnTo>
                <a:lnTo>
                  <a:pt x="349409" y="514159"/>
                </a:lnTo>
                <a:lnTo>
                  <a:pt x="322071" y="477930"/>
                </a:lnTo>
                <a:lnTo>
                  <a:pt x="299934" y="438008"/>
                </a:lnTo>
                <a:lnTo>
                  <a:pt x="283499" y="394897"/>
                </a:lnTo>
                <a:lnTo>
                  <a:pt x="273269" y="349099"/>
                </a:lnTo>
                <a:lnTo>
                  <a:pt x="269747" y="301117"/>
                </a:lnTo>
                <a:lnTo>
                  <a:pt x="269747" y="0"/>
                </a:lnTo>
                <a:close/>
              </a:path>
              <a:path w="1427480" h="895985">
                <a:moveTo>
                  <a:pt x="1338199" y="263271"/>
                </a:moveTo>
                <a:lnTo>
                  <a:pt x="1068451" y="263271"/>
                </a:lnTo>
                <a:lnTo>
                  <a:pt x="1068451" y="301117"/>
                </a:lnTo>
                <a:lnTo>
                  <a:pt x="1064929" y="349099"/>
                </a:lnTo>
                <a:lnTo>
                  <a:pt x="1054699" y="394897"/>
                </a:lnTo>
                <a:lnTo>
                  <a:pt x="1038264" y="438008"/>
                </a:lnTo>
                <a:lnTo>
                  <a:pt x="1016127" y="477930"/>
                </a:lnTo>
                <a:lnTo>
                  <a:pt x="988789" y="514159"/>
                </a:lnTo>
                <a:lnTo>
                  <a:pt x="956754" y="546194"/>
                </a:lnTo>
                <a:lnTo>
                  <a:pt x="920525" y="573532"/>
                </a:lnTo>
                <a:lnTo>
                  <a:pt x="880603" y="595669"/>
                </a:lnTo>
                <a:lnTo>
                  <a:pt x="837492" y="612104"/>
                </a:lnTo>
                <a:lnTo>
                  <a:pt x="791694" y="622334"/>
                </a:lnTo>
                <a:lnTo>
                  <a:pt x="743712" y="625856"/>
                </a:lnTo>
                <a:lnTo>
                  <a:pt x="1241285" y="625856"/>
                </a:lnTo>
                <a:lnTo>
                  <a:pt x="1271837" y="574304"/>
                </a:lnTo>
                <a:lnTo>
                  <a:pt x="1291476" y="532505"/>
                </a:lnTo>
                <a:lnTo>
                  <a:pt x="1307888" y="489008"/>
                </a:lnTo>
                <a:lnTo>
                  <a:pt x="1320919" y="443968"/>
                </a:lnTo>
                <a:lnTo>
                  <a:pt x="1330417" y="397538"/>
                </a:lnTo>
                <a:lnTo>
                  <a:pt x="1336228" y="349869"/>
                </a:lnTo>
                <a:lnTo>
                  <a:pt x="1338199" y="301117"/>
                </a:lnTo>
                <a:lnTo>
                  <a:pt x="1338199" y="263271"/>
                </a:lnTo>
                <a:close/>
              </a:path>
              <a:path w="1427480" h="895985">
                <a:moveTo>
                  <a:pt x="1203325" y="68199"/>
                </a:moveTo>
                <a:lnTo>
                  <a:pt x="979424" y="263271"/>
                </a:lnTo>
                <a:lnTo>
                  <a:pt x="1427226" y="263271"/>
                </a:lnTo>
                <a:lnTo>
                  <a:pt x="1203325" y="6819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55661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55661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4934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620" y="0"/>
                </a:moveTo>
                <a:lnTo>
                  <a:pt x="0" y="0"/>
                </a:ln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8" y="489135"/>
                </a:lnTo>
                <a:lnTo>
                  <a:pt x="46704" y="532632"/>
                </a:lnTo>
                <a:lnTo>
                  <a:pt x="66337" y="574431"/>
                </a:lnTo>
                <a:lnTo>
                  <a:pt x="89044" y="614380"/>
                </a:lnTo>
                <a:lnTo>
                  <a:pt x="114673" y="652326"/>
                </a:lnTo>
                <a:lnTo>
                  <a:pt x="143071" y="688117"/>
                </a:lnTo>
                <a:lnTo>
                  <a:pt x="174085" y="721598"/>
                </a:lnTo>
                <a:lnTo>
                  <a:pt x="207562" y="752616"/>
                </a:lnTo>
                <a:lnTo>
                  <a:pt x="243349" y="781020"/>
                </a:lnTo>
                <a:lnTo>
                  <a:pt x="281294" y="806655"/>
                </a:lnTo>
                <a:lnTo>
                  <a:pt x="321243" y="829369"/>
                </a:lnTo>
                <a:lnTo>
                  <a:pt x="363045" y="849008"/>
                </a:lnTo>
                <a:lnTo>
                  <a:pt x="406546" y="865420"/>
                </a:lnTo>
                <a:lnTo>
                  <a:pt x="451593" y="878451"/>
                </a:lnTo>
                <a:lnTo>
                  <a:pt x="498034" y="887949"/>
                </a:lnTo>
                <a:lnTo>
                  <a:pt x="545716" y="893760"/>
                </a:lnTo>
                <a:lnTo>
                  <a:pt x="594487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1285" y="625982"/>
                </a:lnTo>
                <a:lnTo>
                  <a:pt x="594487" y="625982"/>
                </a:lnTo>
                <a:lnTo>
                  <a:pt x="546473" y="622461"/>
                </a:lnTo>
                <a:lnTo>
                  <a:pt x="500649" y="612231"/>
                </a:lnTo>
                <a:lnTo>
                  <a:pt x="457517" y="595796"/>
                </a:lnTo>
                <a:lnTo>
                  <a:pt x="417579" y="573659"/>
                </a:lnTo>
                <a:lnTo>
                  <a:pt x="381337" y="546321"/>
                </a:lnTo>
                <a:lnTo>
                  <a:pt x="349294" y="514286"/>
                </a:lnTo>
                <a:lnTo>
                  <a:pt x="321950" y="478057"/>
                </a:lnTo>
                <a:lnTo>
                  <a:pt x="299809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0" y="301244"/>
                </a:lnTo>
                <a:lnTo>
                  <a:pt x="269620" y="0"/>
                </a:lnTo>
                <a:close/>
              </a:path>
              <a:path w="1427479" h="895985">
                <a:moveTo>
                  <a:pt x="1338199" y="263398"/>
                </a:move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285" y="625982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4"/>
                </a:lnTo>
                <a:lnTo>
                  <a:pt x="1338199" y="263398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424" y="263398"/>
                </a:lnTo>
                <a:lnTo>
                  <a:pt x="1427226" y="263398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68773" y="4144390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748" y="0"/>
                </a:moveTo>
                <a:lnTo>
                  <a:pt x="0" y="0"/>
                </a:lnTo>
                <a:lnTo>
                  <a:pt x="0" y="301243"/>
                </a:lnTo>
                <a:lnTo>
                  <a:pt x="1970" y="349996"/>
                </a:lnTo>
                <a:lnTo>
                  <a:pt x="7781" y="397665"/>
                </a:lnTo>
                <a:lnTo>
                  <a:pt x="17279" y="444095"/>
                </a:lnTo>
                <a:lnTo>
                  <a:pt x="30310" y="489135"/>
                </a:lnTo>
                <a:lnTo>
                  <a:pt x="46722" y="532632"/>
                </a:lnTo>
                <a:lnTo>
                  <a:pt x="66361" y="574431"/>
                </a:lnTo>
                <a:lnTo>
                  <a:pt x="89075" y="614380"/>
                </a:lnTo>
                <a:lnTo>
                  <a:pt x="114710" y="652326"/>
                </a:lnTo>
                <a:lnTo>
                  <a:pt x="143114" y="688117"/>
                </a:lnTo>
                <a:lnTo>
                  <a:pt x="174132" y="721598"/>
                </a:lnTo>
                <a:lnTo>
                  <a:pt x="207613" y="752616"/>
                </a:lnTo>
                <a:lnTo>
                  <a:pt x="243404" y="781020"/>
                </a:lnTo>
                <a:lnTo>
                  <a:pt x="281350" y="806655"/>
                </a:lnTo>
                <a:lnTo>
                  <a:pt x="321299" y="829369"/>
                </a:lnTo>
                <a:lnTo>
                  <a:pt x="363098" y="849008"/>
                </a:lnTo>
                <a:lnTo>
                  <a:pt x="406595" y="865420"/>
                </a:lnTo>
                <a:lnTo>
                  <a:pt x="451635" y="878451"/>
                </a:lnTo>
                <a:lnTo>
                  <a:pt x="498065" y="887949"/>
                </a:lnTo>
                <a:lnTo>
                  <a:pt x="545734" y="893760"/>
                </a:lnTo>
                <a:lnTo>
                  <a:pt x="594487" y="895730"/>
                </a:lnTo>
                <a:lnTo>
                  <a:pt x="743712" y="895730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1285" y="625982"/>
                </a:lnTo>
                <a:lnTo>
                  <a:pt x="594487" y="625982"/>
                </a:lnTo>
                <a:lnTo>
                  <a:pt x="546504" y="622461"/>
                </a:lnTo>
                <a:lnTo>
                  <a:pt x="500706" y="612231"/>
                </a:lnTo>
                <a:lnTo>
                  <a:pt x="457595" y="595796"/>
                </a:lnTo>
                <a:lnTo>
                  <a:pt x="417673" y="573659"/>
                </a:lnTo>
                <a:lnTo>
                  <a:pt x="381444" y="546321"/>
                </a:lnTo>
                <a:lnTo>
                  <a:pt x="349409" y="514286"/>
                </a:lnTo>
                <a:lnTo>
                  <a:pt x="322071" y="478057"/>
                </a:lnTo>
                <a:lnTo>
                  <a:pt x="299934" y="438135"/>
                </a:lnTo>
                <a:lnTo>
                  <a:pt x="283499" y="395024"/>
                </a:lnTo>
                <a:lnTo>
                  <a:pt x="273269" y="349226"/>
                </a:lnTo>
                <a:lnTo>
                  <a:pt x="269748" y="301243"/>
                </a:lnTo>
                <a:lnTo>
                  <a:pt x="269748" y="0"/>
                </a:lnTo>
                <a:close/>
              </a:path>
              <a:path w="1427479" h="895985">
                <a:moveTo>
                  <a:pt x="1338199" y="263397"/>
                </a:moveTo>
                <a:lnTo>
                  <a:pt x="1068451" y="263397"/>
                </a:lnTo>
                <a:lnTo>
                  <a:pt x="1068451" y="301243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285" y="625982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3"/>
                </a:lnTo>
                <a:lnTo>
                  <a:pt x="1338199" y="263397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424" y="263397"/>
                </a:lnTo>
                <a:lnTo>
                  <a:pt x="1427226" y="263397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34085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621" y="0"/>
                </a:moveTo>
                <a:lnTo>
                  <a:pt x="0" y="0"/>
                </a:ln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7" y="489135"/>
                </a:lnTo>
                <a:lnTo>
                  <a:pt x="46702" y="532632"/>
                </a:lnTo>
                <a:lnTo>
                  <a:pt x="66334" y="574431"/>
                </a:lnTo>
                <a:lnTo>
                  <a:pt x="89039" y="614380"/>
                </a:lnTo>
                <a:lnTo>
                  <a:pt x="114665" y="652326"/>
                </a:lnTo>
                <a:lnTo>
                  <a:pt x="143060" y="688117"/>
                </a:lnTo>
                <a:lnTo>
                  <a:pt x="174069" y="721598"/>
                </a:lnTo>
                <a:lnTo>
                  <a:pt x="207540" y="752616"/>
                </a:lnTo>
                <a:lnTo>
                  <a:pt x="243321" y="781020"/>
                </a:lnTo>
                <a:lnTo>
                  <a:pt x="281259" y="806655"/>
                </a:lnTo>
                <a:lnTo>
                  <a:pt x="321200" y="829369"/>
                </a:lnTo>
                <a:lnTo>
                  <a:pt x="362991" y="849008"/>
                </a:lnTo>
                <a:lnTo>
                  <a:pt x="406481" y="865420"/>
                </a:lnTo>
                <a:lnTo>
                  <a:pt x="451515" y="878451"/>
                </a:lnTo>
                <a:lnTo>
                  <a:pt x="497942" y="887949"/>
                </a:lnTo>
                <a:lnTo>
                  <a:pt x="545607" y="893760"/>
                </a:lnTo>
                <a:lnTo>
                  <a:pt x="594360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29" y="887949"/>
                </a:lnTo>
                <a:lnTo>
                  <a:pt x="886556" y="878451"/>
                </a:lnTo>
                <a:lnTo>
                  <a:pt x="931590" y="865420"/>
                </a:lnTo>
                <a:lnTo>
                  <a:pt x="975080" y="849008"/>
                </a:lnTo>
                <a:lnTo>
                  <a:pt x="1016871" y="829369"/>
                </a:lnTo>
                <a:lnTo>
                  <a:pt x="1056812" y="806655"/>
                </a:lnTo>
                <a:lnTo>
                  <a:pt x="1094750" y="781020"/>
                </a:lnTo>
                <a:lnTo>
                  <a:pt x="1130531" y="752616"/>
                </a:lnTo>
                <a:lnTo>
                  <a:pt x="1164002" y="721598"/>
                </a:lnTo>
                <a:lnTo>
                  <a:pt x="1195011" y="688117"/>
                </a:lnTo>
                <a:lnTo>
                  <a:pt x="1223406" y="652326"/>
                </a:lnTo>
                <a:lnTo>
                  <a:pt x="1241197" y="625982"/>
                </a:lnTo>
                <a:lnTo>
                  <a:pt x="594360" y="625982"/>
                </a:lnTo>
                <a:lnTo>
                  <a:pt x="546377" y="622461"/>
                </a:lnTo>
                <a:lnTo>
                  <a:pt x="500579" y="612231"/>
                </a:lnTo>
                <a:lnTo>
                  <a:pt x="457468" y="595796"/>
                </a:lnTo>
                <a:lnTo>
                  <a:pt x="417546" y="573659"/>
                </a:lnTo>
                <a:lnTo>
                  <a:pt x="381317" y="546321"/>
                </a:lnTo>
                <a:lnTo>
                  <a:pt x="349282" y="514286"/>
                </a:lnTo>
                <a:lnTo>
                  <a:pt x="321944" y="478057"/>
                </a:lnTo>
                <a:lnTo>
                  <a:pt x="299807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1" y="301244"/>
                </a:lnTo>
                <a:lnTo>
                  <a:pt x="269621" y="0"/>
                </a:lnTo>
                <a:close/>
              </a:path>
              <a:path w="1427479" h="895985">
                <a:moveTo>
                  <a:pt x="1338072" y="263398"/>
                </a:move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197" y="625982"/>
                </a:lnTo>
                <a:lnTo>
                  <a:pt x="1271737" y="574431"/>
                </a:lnTo>
                <a:lnTo>
                  <a:pt x="1291369" y="532632"/>
                </a:lnTo>
                <a:lnTo>
                  <a:pt x="1307774" y="489135"/>
                </a:lnTo>
                <a:lnTo>
                  <a:pt x="1320800" y="444095"/>
                </a:lnTo>
                <a:lnTo>
                  <a:pt x="1330293" y="397665"/>
                </a:lnTo>
                <a:lnTo>
                  <a:pt x="1336101" y="349996"/>
                </a:lnTo>
                <a:lnTo>
                  <a:pt x="1338072" y="301244"/>
                </a:lnTo>
                <a:lnTo>
                  <a:pt x="1338072" y="263398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297" y="263398"/>
                </a:lnTo>
                <a:lnTo>
                  <a:pt x="1427226" y="263398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09484" y="2142794"/>
            <a:ext cx="2585085" cy="694055"/>
          </a:xfrm>
          <a:custGeom>
            <a:avLst/>
            <a:gdLst/>
            <a:ahLst/>
            <a:cxnLst/>
            <a:rect l="l" t="t" r="r" b="b"/>
            <a:pathLst>
              <a:path w="2585084" h="694055">
                <a:moveTo>
                  <a:pt x="0" y="693496"/>
                </a:moveTo>
                <a:lnTo>
                  <a:pt x="2585084" y="693496"/>
                </a:lnTo>
                <a:lnTo>
                  <a:pt x="2585084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09484" y="2142794"/>
            <a:ext cx="2585085" cy="694055"/>
          </a:xfrm>
          <a:custGeom>
            <a:avLst/>
            <a:gdLst/>
            <a:ahLst/>
            <a:cxnLst/>
            <a:rect l="l" t="t" r="r" b="b"/>
            <a:pathLst>
              <a:path w="2585084" h="694055">
                <a:moveTo>
                  <a:pt x="0" y="693496"/>
                </a:moveTo>
                <a:lnTo>
                  <a:pt x="2585084" y="693496"/>
                </a:lnTo>
                <a:lnTo>
                  <a:pt x="2585084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55661" y="5349925"/>
            <a:ext cx="3999229" cy="9144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74930" marR="210185">
              <a:lnSpc>
                <a:spcPct val="100000"/>
              </a:lnSpc>
              <a:spcBef>
                <a:spcPts val="125"/>
              </a:spcBef>
            </a:pP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Ул. </a:t>
            </a:r>
            <a:r>
              <a:rPr sz="1800" spc="-10" dirty="0">
                <a:solidFill>
                  <a:srgbClr val="221F1F"/>
                </a:solidFill>
                <a:latin typeface="Arial"/>
                <a:cs typeface="Arial"/>
              </a:rPr>
              <a:t>Образцова, </a:t>
            </a: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11, </a:t>
            </a:r>
            <a:r>
              <a:rPr sz="1800" dirty="0">
                <a:solidFill>
                  <a:srgbClr val="221F1F"/>
                </a:solidFill>
                <a:latin typeface="Arial"/>
                <a:cs typeface="Arial"/>
              </a:rPr>
              <a:t>стр. 1А, Москва  </a:t>
            </a:r>
            <a:r>
              <a:rPr sz="1800" spc="-15" dirty="0">
                <a:solidFill>
                  <a:srgbClr val="221F1F"/>
                </a:solidFill>
                <a:latin typeface="Arial"/>
                <a:cs typeface="Arial"/>
              </a:rPr>
              <a:t>Тел./факс: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+7 495</a:t>
            </a:r>
            <a:r>
              <a:rPr sz="1800" spc="-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645-05-50</a:t>
            </a:r>
            <a:endParaRPr sz="1800">
              <a:latin typeface="Arial"/>
              <a:cs typeface="Arial"/>
            </a:endParaRPr>
          </a:p>
          <a:p>
            <a:pPr marL="74930">
              <a:lnSpc>
                <a:spcPct val="100000"/>
              </a:lnSpc>
            </a:pPr>
            <a:r>
              <a:rPr sz="1800" spc="-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info@jewish-museum.ru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2383" y="532307"/>
            <a:ext cx="10808970" cy="1050925"/>
          </a:xfrm>
          <a:custGeom>
            <a:avLst/>
            <a:gdLst/>
            <a:ahLst/>
            <a:cxnLst/>
            <a:rect l="l" t="t" r="r" b="b"/>
            <a:pathLst>
              <a:path w="10808970" h="1050925">
                <a:moveTo>
                  <a:pt x="0" y="1050874"/>
                </a:moveTo>
                <a:lnTo>
                  <a:pt x="10808970" y="1050874"/>
                </a:lnTo>
                <a:lnTo>
                  <a:pt x="10808970" y="0"/>
                </a:lnTo>
                <a:lnTo>
                  <a:pt x="0" y="0"/>
                </a:lnTo>
                <a:lnTo>
                  <a:pt x="0" y="10508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42974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39502" y="2191054"/>
            <a:ext cx="276225" cy="694055"/>
          </a:xfrm>
          <a:custGeom>
            <a:avLst/>
            <a:gdLst/>
            <a:ahLst/>
            <a:cxnLst/>
            <a:rect l="l" t="t" r="r" b="b"/>
            <a:pathLst>
              <a:path w="276225" h="694055">
                <a:moveTo>
                  <a:pt x="0" y="693496"/>
                </a:moveTo>
                <a:lnTo>
                  <a:pt x="275729" y="693496"/>
                </a:lnTo>
                <a:lnTo>
                  <a:pt x="275729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75051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15232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15232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19292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5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19292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5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3828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39502" y="2904591"/>
            <a:ext cx="282575" cy="1236345"/>
          </a:xfrm>
          <a:custGeom>
            <a:avLst/>
            <a:gdLst/>
            <a:ahLst/>
            <a:cxnLst/>
            <a:rect l="l" t="t" r="r" b="b"/>
            <a:pathLst>
              <a:path w="282575" h="1236345">
                <a:moveTo>
                  <a:pt x="0" y="1236116"/>
                </a:moveTo>
                <a:lnTo>
                  <a:pt x="282460" y="1236116"/>
                </a:lnTo>
                <a:lnTo>
                  <a:pt x="282460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17901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13828" y="1798827"/>
            <a:ext cx="2759075" cy="3237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271145" algn="ctr">
              <a:lnSpc>
                <a:spcPct val="100000"/>
              </a:lnSpc>
              <a:spcBef>
                <a:spcPts val="1450"/>
              </a:spcBef>
              <a:tabLst>
                <a:tab pos="1868805" algn="l"/>
              </a:tabLst>
            </a:pPr>
            <a:r>
              <a:rPr sz="1700" b="1" dirty="0">
                <a:latin typeface="Arial"/>
                <a:cs typeface="Arial"/>
              </a:rPr>
              <a:t>сен</a:t>
            </a:r>
            <a:r>
              <a:rPr sz="1700" b="1" spc="-20" dirty="0">
                <a:latin typeface="Arial"/>
                <a:cs typeface="Arial"/>
              </a:rPr>
              <a:t>т</a:t>
            </a:r>
            <a:r>
              <a:rPr sz="1700" b="1" dirty="0">
                <a:latin typeface="Arial"/>
                <a:cs typeface="Arial"/>
              </a:rPr>
              <a:t>ябрь	ок</a:t>
            </a:r>
            <a:r>
              <a:rPr sz="1700" b="1" spc="-20" dirty="0">
                <a:latin typeface="Arial"/>
                <a:cs typeface="Arial"/>
              </a:rPr>
              <a:t>т</a:t>
            </a:r>
            <a:r>
              <a:rPr sz="1700" b="1" dirty="0">
                <a:latin typeface="Arial"/>
                <a:cs typeface="Arial"/>
              </a:rPr>
              <a:t>ябрь</a:t>
            </a:r>
            <a:endParaRPr sz="1700">
              <a:latin typeface="Arial"/>
              <a:cs typeface="Arial"/>
            </a:endParaRPr>
          </a:p>
          <a:p>
            <a:pPr marL="335280" algn="ctr">
              <a:lnSpc>
                <a:spcPct val="100000"/>
              </a:lnSpc>
              <a:tabLst>
                <a:tab pos="1867535" algn="l"/>
              </a:tabLst>
            </a:pPr>
            <a:r>
              <a:rPr sz="1700" b="1" spc="-5" dirty="0">
                <a:latin typeface="Arial"/>
                <a:cs typeface="Arial"/>
              </a:rPr>
              <a:t>2014	2014</a:t>
            </a:r>
            <a:endParaRPr sz="1700">
              <a:latin typeface="Arial"/>
              <a:cs typeface="Arial"/>
            </a:endParaRPr>
          </a:p>
          <a:p>
            <a:pPr marL="250190" algn="ctr">
              <a:lnSpc>
                <a:spcPct val="100000"/>
              </a:lnSpc>
              <a:spcBef>
                <a:spcPts val="1470"/>
              </a:spcBef>
              <a:tabLst>
                <a:tab pos="1754505" algn="l"/>
              </a:tabLst>
            </a:pPr>
            <a:r>
              <a:rPr sz="4000" b="1" spc="-5" dirty="0">
                <a:solidFill>
                  <a:srgbClr val="FFFFFF"/>
                </a:solidFill>
                <a:latin typeface="Arial"/>
                <a:cs typeface="Arial"/>
              </a:rPr>
              <a:t>Шаг	Шаг</a:t>
            </a:r>
            <a:endParaRPr sz="4000">
              <a:latin typeface="Arial"/>
              <a:cs typeface="Arial"/>
            </a:endParaRPr>
          </a:p>
          <a:p>
            <a:pPr marL="250825" algn="ctr">
              <a:lnSpc>
                <a:spcPct val="100000"/>
              </a:lnSpc>
              <a:spcBef>
                <a:spcPts val="30"/>
              </a:spcBef>
              <a:tabLst>
                <a:tab pos="1755139" algn="l"/>
              </a:tabLst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1	2</a:t>
            </a:r>
            <a:endParaRPr sz="3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021963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21963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26023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5" h="1236345">
                <a:moveTo>
                  <a:pt x="0" y="1236116"/>
                </a:moveTo>
                <a:lnTo>
                  <a:pt x="1504060" y="1236116"/>
                </a:lnTo>
                <a:lnTo>
                  <a:pt x="1504060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26023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5" h="1236345">
                <a:moveTo>
                  <a:pt x="0" y="1236116"/>
                </a:moveTo>
                <a:lnTo>
                  <a:pt x="1504060" y="1236116"/>
                </a:lnTo>
                <a:lnTo>
                  <a:pt x="1504060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61834" y="2884449"/>
            <a:ext cx="3870325" cy="1260475"/>
          </a:xfrm>
          <a:custGeom>
            <a:avLst/>
            <a:gdLst/>
            <a:ahLst/>
            <a:cxnLst/>
            <a:rect l="l" t="t" r="r" b="b"/>
            <a:pathLst>
              <a:path w="3870325" h="1260475">
                <a:moveTo>
                  <a:pt x="0" y="1259941"/>
                </a:moveTo>
                <a:lnTo>
                  <a:pt x="3870071" y="1259941"/>
                </a:lnTo>
                <a:lnTo>
                  <a:pt x="3870071" y="0"/>
                </a:lnTo>
                <a:lnTo>
                  <a:pt x="0" y="0"/>
                </a:lnTo>
                <a:lnTo>
                  <a:pt x="0" y="1259941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61834" y="2884449"/>
            <a:ext cx="3870325" cy="1260475"/>
          </a:xfrm>
          <a:custGeom>
            <a:avLst/>
            <a:gdLst/>
            <a:ahLst/>
            <a:cxnLst/>
            <a:rect l="l" t="t" r="r" b="b"/>
            <a:pathLst>
              <a:path w="3870325" h="1260475">
                <a:moveTo>
                  <a:pt x="0" y="1259941"/>
                </a:moveTo>
                <a:lnTo>
                  <a:pt x="3870071" y="1259941"/>
                </a:lnTo>
                <a:lnTo>
                  <a:pt x="3870071" y="0"/>
                </a:lnTo>
                <a:lnTo>
                  <a:pt x="0" y="0"/>
                </a:lnTo>
                <a:lnTo>
                  <a:pt x="0" y="1259941"/>
                </a:lnTo>
                <a:close/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326373" y="2918205"/>
            <a:ext cx="1345565" cy="572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700" b="1" spc="-5" dirty="0">
                <a:solidFill>
                  <a:srgbClr val="FFFFFF"/>
                </a:solidFill>
                <a:latin typeface="Arial"/>
                <a:cs typeface="Arial"/>
              </a:rPr>
              <a:t>Шаг</a:t>
            </a:r>
            <a:r>
              <a:rPr sz="37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37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602105" y="4140708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80" h="895985">
                <a:moveTo>
                  <a:pt x="269747" y="0"/>
                </a:moveTo>
                <a:lnTo>
                  <a:pt x="0" y="0"/>
                </a:lnTo>
                <a:lnTo>
                  <a:pt x="0" y="301117"/>
                </a:lnTo>
                <a:lnTo>
                  <a:pt x="1970" y="349869"/>
                </a:lnTo>
                <a:lnTo>
                  <a:pt x="7781" y="397538"/>
                </a:lnTo>
                <a:lnTo>
                  <a:pt x="17279" y="443968"/>
                </a:lnTo>
                <a:lnTo>
                  <a:pt x="30310" y="489008"/>
                </a:lnTo>
                <a:lnTo>
                  <a:pt x="46722" y="532505"/>
                </a:lnTo>
                <a:lnTo>
                  <a:pt x="66361" y="574304"/>
                </a:lnTo>
                <a:lnTo>
                  <a:pt x="89075" y="614253"/>
                </a:lnTo>
                <a:lnTo>
                  <a:pt x="114710" y="652199"/>
                </a:lnTo>
                <a:lnTo>
                  <a:pt x="143114" y="687990"/>
                </a:lnTo>
                <a:lnTo>
                  <a:pt x="174132" y="721471"/>
                </a:lnTo>
                <a:lnTo>
                  <a:pt x="207613" y="752489"/>
                </a:lnTo>
                <a:lnTo>
                  <a:pt x="243404" y="780893"/>
                </a:lnTo>
                <a:lnTo>
                  <a:pt x="281350" y="806528"/>
                </a:lnTo>
                <a:lnTo>
                  <a:pt x="321299" y="829242"/>
                </a:lnTo>
                <a:lnTo>
                  <a:pt x="363098" y="848881"/>
                </a:lnTo>
                <a:lnTo>
                  <a:pt x="406595" y="865293"/>
                </a:lnTo>
                <a:lnTo>
                  <a:pt x="451635" y="878324"/>
                </a:lnTo>
                <a:lnTo>
                  <a:pt x="498065" y="887822"/>
                </a:lnTo>
                <a:lnTo>
                  <a:pt x="545734" y="893633"/>
                </a:lnTo>
                <a:lnTo>
                  <a:pt x="594487" y="895604"/>
                </a:lnTo>
                <a:lnTo>
                  <a:pt x="743712" y="895604"/>
                </a:lnTo>
                <a:lnTo>
                  <a:pt x="792464" y="893633"/>
                </a:lnTo>
                <a:lnTo>
                  <a:pt x="840133" y="887822"/>
                </a:lnTo>
                <a:lnTo>
                  <a:pt x="886563" y="878324"/>
                </a:lnTo>
                <a:lnTo>
                  <a:pt x="931603" y="865293"/>
                </a:lnTo>
                <a:lnTo>
                  <a:pt x="975100" y="848881"/>
                </a:lnTo>
                <a:lnTo>
                  <a:pt x="1016899" y="829242"/>
                </a:lnTo>
                <a:lnTo>
                  <a:pt x="1056848" y="806528"/>
                </a:lnTo>
                <a:lnTo>
                  <a:pt x="1094794" y="780893"/>
                </a:lnTo>
                <a:lnTo>
                  <a:pt x="1130585" y="752489"/>
                </a:lnTo>
                <a:lnTo>
                  <a:pt x="1164066" y="721471"/>
                </a:lnTo>
                <a:lnTo>
                  <a:pt x="1195084" y="687990"/>
                </a:lnTo>
                <a:lnTo>
                  <a:pt x="1223488" y="652199"/>
                </a:lnTo>
                <a:lnTo>
                  <a:pt x="1241285" y="625856"/>
                </a:lnTo>
                <a:lnTo>
                  <a:pt x="594487" y="625856"/>
                </a:lnTo>
                <a:lnTo>
                  <a:pt x="546504" y="622334"/>
                </a:lnTo>
                <a:lnTo>
                  <a:pt x="500706" y="612104"/>
                </a:lnTo>
                <a:lnTo>
                  <a:pt x="457595" y="595669"/>
                </a:lnTo>
                <a:lnTo>
                  <a:pt x="417673" y="573532"/>
                </a:lnTo>
                <a:lnTo>
                  <a:pt x="381444" y="546194"/>
                </a:lnTo>
                <a:lnTo>
                  <a:pt x="349409" y="514159"/>
                </a:lnTo>
                <a:lnTo>
                  <a:pt x="322071" y="477930"/>
                </a:lnTo>
                <a:lnTo>
                  <a:pt x="299934" y="438008"/>
                </a:lnTo>
                <a:lnTo>
                  <a:pt x="283499" y="394897"/>
                </a:lnTo>
                <a:lnTo>
                  <a:pt x="273269" y="349099"/>
                </a:lnTo>
                <a:lnTo>
                  <a:pt x="269747" y="301117"/>
                </a:lnTo>
                <a:lnTo>
                  <a:pt x="269747" y="0"/>
                </a:lnTo>
                <a:close/>
              </a:path>
              <a:path w="1427480" h="895985">
                <a:moveTo>
                  <a:pt x="1338199" y="263271"/>
                </a:moveTo>
                <a:lnTo>
                  <a:pt x="1068451" y="263271"/>
                </a:lnTo>
                <a:lnTo>
                  <a:pt x="1068451" y="301117"/>
                </a:lnTo>
                <a:lnTo>
                  <a:pt x="1064929" y="349099"/>
                </a:lnTo>
                <a:lnTo>
                  <a:pt x="1054699" y="394897"/>
                </a:lnTo>
                <a:lnTo>
                  <a:pt x="1038264" y="438008"/>
                </a:lnTo>
                <a:lnTo>
                  <a:pt x="1016127" y="477930"/>
                </a:lnTo>
                <a:lnTo>
                  <a:pt x="988789" y="514159"/>
                </a:lnTo>
                <a:lnTo>
                  <a:pt x="956754" y="546194"/>
                </a:lnTo>
                <a:lnTo>
                  <a:pt x="920525" y="573532"/>
                </a:lnTo>
                <a:lnTo>
                  <a:pt x="880603" y="595669"/>
                </a:lnTo>
                <a:lnTo>
                  <a:pt x="837492" y="612104"/>
                </a:lnTo>
                <a:lnTo>
                  <a:pt x="791694" y="622334"/>
                </a:lnTo>
                <a:lnTo>
                  <a:pt x="743712" y="625856"/>
                </a:lnTo>
                <a:lnTo>
                  <a:pt x="1241285" y="625856"/>
                </a:lnTo>
                <a:lnTo>
                  <a:pt x="1271837" y="574304"/>
                </a:lnTo>
                <a:lnTo>
                  <a:pt x="1291476" y="532505"/>
                </a:lnTo>
                <a:lnTo>
                  <a:pt x="1307888" y="489008"/>
                </a:lnTo>
                <a:lnTo>
                  <a:pt x="1320919" y="443968"/>
                </a:lnTo>
                <a:lnTo>
                  <a:pt x="1330417" y="397538"/>
                </a:lnTo>
                <a:lnTo>
                  <a:pt x="1336228" y="349869"/>
                </a:lnTo>
                <a:lnTo>
                  <a:pt x="1338199" y="301117"/>
                </a:lnTo>
                <a:lnTo>
                  <a:pt x="1338199" y="263271"/>
                </a:lnTo>
                <a:close/>
              </a:path>
              <a:path w="1427480" h="895985">
                <a:moveTo>
                  <a:pt x="1203325" y="68199"/>
                </a:moveTo>
                <a:lnTo>
                  <a:pt x="979424" y="263271"/>
                </a:lnTo>
                <a:lnTo>
                  <a:pt x="1427226" y="263271"/>
                </a:lnTo>
                <a:lnTo>
                  <a:pt x="1203325" y="6819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02105" y="4140708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80" h="895985">
                <a:moveTo>
                  <a:pt x="0" y="0"/>
                </a:moveTo>
                <a:lnTo>
                  <a:pt x="0" y="301117"/>
                </a:lnTo>
                <a:lnTo>
                  <a:pt x="1970" y="349869"/>
                </a:lnTo>
                <a:lnTo>
                  <a:pt x="7781" y="397538"/>
                </a:lnTo>
                <a:lnTo>
                  <a:pt x="17279" y="443968"/>
                </a:lnTo>
                <a:lnTo>
                  <a:pt x="30310" y="489008"/>
                </a:lnTo>
                <a:lnTo>
                  <a:pt x="46722" y="532505"/>
                </a:lnTo>
                <a:lnTo>
                  <a:pt x="66361" y="574304"/>
                </a:lnTo>
                <a:lnTo>
                  <a:pt x="89075" y="614253"/>
                </a:lnTo>
                <a:lnTo>
                  <a:pt x="114710" y="652199"/>
                </a:lnTo>
                <a:lnTo>
                  <a:pt x="143114" y="687990"/>
                </a:lnTo>
                <a:lnTo>
                  <a:pt x="174132" y="721471"/>
                </a:lnTo>
                <a:lnTo>
                  <a:pt x="207613" y="752489"/>
                </a:lnTo>
                <a:lnTo>
                  <a:pt x="243404" y="780893"/>
                </a:lnTo>
                <a:lnTo>
                  <a:pt x="281350" y="806528"/>
                </a:lnTo>
                <a:lnTo>
                  <a:pt x="321299" y="829242"/>
                </a:lnTo>
                <a:lnTo>
                  <a:pt x="363098" y="848881"/>
                </a:lnTo>
                <a:lnTo>
                  <a:pt x="406595" y="865293"/>
                </a:lnTo>
                <a:lnTo>
                  <a:pt x="451635" y="878324"/>
                </a:lnTo>
                <a:lnTo>
                  <a:pt x="498065" y="887822"/>
                </a:lnTo>
                <a:lnTo>
                  <a:pt x="545734" y="893633"/>
                </a:lnTo>
                <a:lnTo>
                  <a:pt x="594487" y="895604"/>
                </a:lnTo>
                <a:lnTo>
                  <a:pt x="743712" y="895604"/>
                </a:lnTo>
                <a:lnTo>
                  <a:pt x="792464" y="893633"/>
                </a:lnTo>
                <a:lnTo>
                  <a:pt x="840133" y="887822"/>
                </a:lnTo>
                <a:lnTo>
                  <a:pt x="886563" y="878324"/>
                </a:lnTo>
                <a:lnTo>
                  <a:pt x="931603" y="865293"/>
                </a:lnTo>
                <a:lnTo>
                  <a:pt x="975100" y="848881"/>
                </a:lnTo>
                <a:lnTo>
                  <a:pt x="1016899" y="829242"/>
                </a:lnTo>
                <a:lnTo>
                  <a:pt x="1056848" y="806528"/>
                </a:lnTo>
                <a:lnTo>
                  <a:pt x="1094794" y="780893"/>
                </a:lnTo>
                <a:lnTo>
                  <a:pt x="1130585" y="752489"/>
                </a:lnTo>
                <a:lnTo>
                  <a:pt x="1164066" y="721471"/>
                </a:lnTo>
                <a:lnTo>
                  <a:pt x="1195084" y="687990"/>
                </a:lnTo>
                <a:lnTo>
                  <a:pt x="1223488" y="652199"/>
                </a:lnTo>
                <a:lnTo>
                  <a:pt x="1249123" y="614253"/>
                </a:lnTo>
                <a:lnTo>
                  <a:pt x="1271837" y="574304"/>
                </a:lnTo>
                <a:lnTo>
                  <a:pt x="1291476" y="532505"/>
                </a:lnTo>
                <a:lnTo>
                  <a:pt x="1307888" y="489008"/>
                </a:lnTo>
                <a:lnTo>
                  <a:pt x="1320919" y="443968"/>
                </a:lnTo>
                <a:lnTo>
                  <a:pt x="1330417" y="397538"/>
                </a:lnTo>
                <a:lnTo>
                  <a:pt x="1336228" y="349869"/>
                </a:lnTo>
                <a:lnTo>
                  <a:pt x="1338199" y="301117"/>
                </a:lnTo>
                <a:lnTo>
                  <a:pt x="1338199" y="263271"/>
                </a:lnTo>
                <a:lnTo>
                  <a:pt x="1427226" y="263271"/>
                </a:lnTo>
                <a:lnTo>
                  <a:pt x="1203325" y="68199"/>
                </a:lnTo>
                <a:lnTo>
                  <a:pt x="979424" y="263271"/>
                </a:lnTo>
                <a:lnTo>
                  <a:pt x="1068451" y="263271"/>
                </a:lnTo>
                <a:lnTo>
                  <a:pt x="1068451" y="301117"/>
                </a:lnTo>
                <a:lnTo>
                  <a:pt x="1064929" y="349099"/>
                </a:lnTo>
                <a:lnTo>
                  <a:pt x="1054699" y="394897"/>
                </a:lnTo>
                <a:lnTo>
                  <a:pt x="1038264" y="438008"/>
                </a:lnTo>
                <a:lnTo>
                  <a:pt x="1016127" y="477930"/>
                </a:lnTo>
                <a:lnTo>
                  <a:pt x="988789" y="514159"/>
                </a:lnTo>
                <a:lnTo>
                  <a:pt x="956754" y="546194"/>
                </a:lnTo>
                <a:lnTo>
                  <a:pt x="920525" y="573532"/>
                </a:lnTo>
                <a:lnTo>
                  <a:pt x="880603" y="595669"/>
                </a:lnTo>
                <a:lnTo>
                  <a:pt x="837492" y="612104"/>
                </a:lnTo>
                <a:lnTo>
                  <a:pt x="791694" y="622334"/>
                </a:lnTo>
                <a:lnTo>
                  <a:pt x="743712" y="625856"/>
                </a:lnTo>
                <a:lnTo>
                  <a:pt x="594487" y="625856"/>
                </a:lnTo>
                <a:lnTo>
                  <a:pt x="546504" y="622334"/>
                </a:lnTo>
                <a:lnTo>
                  <a:pt x="500706" y="612104"/>
                </a:lnTo>
                <a:lnTo>
                  <a:pt x="457595" y="595669"/>
                </a:lnTo>
                <a:lnTo>
                  <a:pt x="417673" y="573532"/>
                </a:lnTo>
                <a:lnTo>
                  <a:pt x="381444" y="546194"/>
                </a:lnTo>
                <a:lnTo>
                  <a:pt x="349409" y="514159"/>
                </a:lnTo>
                <a:lnTo>
                  <a:pt x="322071" y="477930"/>
                </a:lnTo>
                <a:lnTo>
                  <a:pt x="299934" y="438008"/>
                </a:lnTo>
                <a:lnTo>
                  <a:pt x="283499" y="394897"/>
                </a:lnTo>
                <a:lnTo>
                  <a:pt x="273269" y="349099"/>
                </a:lnTo>
                <a:lnTo>
                  <a:pt x="269747" y="301117"/>
                </a:lnTo>
                <a:lnTo>
                  <a:pt x="269747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455661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55661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4934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620" y="0"/>
                </a:moveTo>
                <a:lnTo>
                  <a:pt x="0" y="0"/>
                </a:ln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8" y="489135"/>
                </a:lnTo>
                <a:lnTo>
                  <a:pt x="46704" y="532632"/>
                </a:lnTo>
                <a:lnTo>
                  <a:pt x="66337" y="574431"/>
                </a:lnTo>
                <a:lnTo>
                  <a:pt x="89044" y="614380"/>
                </a:lnTo>
                <a:lnTo>
                  <a:pt x="114673" y="652326"/>
                </a:lnTo>
                <a:lnTo>
                  <a:pt x="143071" y="688117"/>
                </a:lnTo>
                <a:lnTo>
                  <a:pt x="174085" y="721598"/>
                </a:lnTo>
                <a:lnTo>
                  <a:pt x="207562" y="752616"/>
                </a:lnTo>
                <a:lnTo>
                  <a:pt x="243349" y="781020"/>
                </a:lnTo>
                <a:lnTo>
                  <a:pt x="281294" y="806655"/>
                </a:lnTo>
                <a:lnTo>
                  <a:pt x="321243" y="829369"/>
                </a:lnTo>
                <a:lnTo>
                  <a:pt x="363045" y="849008"/>
                </a:lnTo>
                <a:lnTo>
                  <a:pt x="406546" y="865420"/>
                </a:lnTo>
                <a:lnTo>
                  <a:pt x="451593" y="878451"/>
                </a:lnTo>
                <a:lnTo>
                  <a:pt x="498034" y="887949"/>
                </a:lnTo>
                <a:lnTo>
                  <a:pt x="545716" y="893760"/>
                </a:lnTo>
                <a:lnTo>
                  <a:pt x="594487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1285" y="625982"/>
                </a:lnTo>
                <a:lnTo>
                  <a:pt x="594487" y="625982"/>
                </a:lnTo>
                <a:lnTo>
                  <a:pt x="546473" y="622461"/>
                </a:lnTo>
                <a:lnTo>
                  <a:pt x="500649" y="612231"/>
                </a:lnTo>
                <a:lnTo>
                  <a:pt x="457517" y="595796"/>
                </a:lnTo>
                <a:lnTo>
                  <a:pt x="417579" y="573659"/>
                </a:lnTo>
                <a:lnTo>
                  <a:pt x="381337" y="546321"/>
                </a:lnTo>
                <a:lnTo>
                  <a:pt x="349294" y="514286"/>
                </a:lnTo>
                <a:lnTo>
                  <a:pt x="321950" y="478057"/>
                </a:lnTo>
                <a:lnTo>
                  <a:pt x="299809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0" y="301244"/>
                </a:lnTo>
                <a:lnTo>
                  <a:pt x="269620" y="0"/>
                </a:lnTo>
                <a:close/>
              </a:path>
              <a:path w="1427479" h="895985">
                <a:moveTo>
                  <a:pt x="1338199" y="263398"/>
                </a:move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285" y="625982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4"/>
                </a:lnTo>
                <a:lnTo>
                  <a:pt x="1338199" y="263398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424" y="263398"/>
                </a:lnTo>
                <a:lnTo>
                  <a:pt x="1427226" y="263398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68773" y="4144390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748" y="0"/>
                </a:moveTo>
                <a:lnTo>
                  <a:pt x="0" y="0"/>
                </a:lnTo>
                <a:lnTo>
                  <a:pt x="0" y="301243"/>
                </a:lnTo>
                <a:lnTo>
                  <a:pt x="1970" y="349996"/>
                </a:lnTo>
                <a:lnTo>
                  <a:pt x="7781" y="397665"/>
                </a:lnTo>
                <a:lnTo>
                  <a:pt x="17279" y="444095"/>
                </a:lnTo>
                <a:lnTo>
                  <a:pt x="30310" y="489135"/>
                </a:lnTo>
                <a:lnTo>
                  <a:pt x="46722" y="532632"/>
                </a:lnTo>
                <a:lnTo>
                  <a:pt x="66361" y="574431"/>
                </a:lnTo>
                <a:lnTo>
                  <a:pt x="89075" y="614380"/>
                </a:lnTo>
                <a:lnTo>
                  <a:pt x="114710" y="652326"/>
                </a:lnTo>
                <a:lnTo>
                  <a:pt x="143114" y="688117"/>
                </a:lnTo>
                <a:lnTo>
                  <a:pt x="174132" y="721598"/>
                </a:lnTo>
                <a:lnTo>
                  <a:pt x="207613" y="752616"/>
                </a:lnTo>
                <a:lnTo>
                  <a:pt x="243404" y="781020"/>
                </a:lnTo>
                <a:lnTo>
                  <a:pt x="281350" y="806655"/>
                </a:lnTo>
                <a:lnTo>
                  <a:pt x="321299" y="829369"/>
                </a:lnTo>
                <a:lnTo>
                  <a:pt x="363098" y="849008"/>
                </a:lnTo>
                <a:lnTo>
                  <a:pt x="406595" y="865420"/>
                </a:lnTo>
                <a:lnTo>
                  <a:pt x="451635" y="878451"/>
                </a:lnTo>
                <a:lnTo>
                  <a:pt x="498065" y="887949"/>
                </a:lnTo>
                <a:lnTo>
                  <a:pt x="545734" y="893760"/>
                </a:lnTo>
                <a:lnTo>
                  <a:pt x="594487" y="895730"/>
                </a:lnTo>
                <a:lnTo>
                  <a:pt x="743712" y="895730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1285" y="625982"/>
                </a:lnTo>
                <a:lnTo>
                  <a:pt x="594487" y="625982"/>
                </a:lnTo>
                <a:lnTo>
                  <a:pt x="546504" y="622461"/>
                </a:lnTo>
                <a:lnTo>
                  <a:pt x="500706" y="612231"/>
                </a:lnTo>
                <a:lnTo>
                  <a:pt x="457595" y="595796"/>
                </a:lnTo>
                <a:lnTo>
                  <a:pt x="417673" y="573659"/>
                </a:lnTo>
                <a:lnTo>
                  <a:pt x="381444" y="546321"/>
                </a:lnTo>
                <a:lnTo>
                  <a:pt x="349409" y="514286"/>
                </a:lnTo>
                <a:lnTo>
                  <a:pt x="322071" y="478057"/>
                </a:lnTo>
                <a:lnTo>
                  <a:pt x="299934" y="438135"/>
                </a:lnTo>
                <a:lnTo>
                  <a:pt x="283499" y="395024"/>
                </a:lnTo>
                <a:lnTo>
                  <a:pt x="273269" y="349226"/>
                </a:lnTo>
                <a:lnTo>
                  <a:pt x="269748" y="301243"/>
                </a:lnTo>
                <a:lnTo>
                  <a:pt x="269748" y="0"/>
                </a:lnTo>
                <a:close/>
              </a:path>
              <a:path w="1427479" h="895985">
                <a:moveTo>
                  <a:pt x="1338199" y="263397"/>
                </a:moveTo>
                <a:lnTo>
                  <a:pt x="1068451" y="263397"/>
                </a:lnTo>
                <a:lnTo>
                  <a:pt x="1068451" y="301243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285" y="625982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3"/>
                </a:lnTo>
                <a:lnTo>
                  <a:pt x="1338199" y="263397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424" y="263397"/>
                </a:lnTo>
                <a:lnTo>
                  <a:pt x="1427226" y="263397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34085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621" y="0"/>
                </a:moveTo>
                <a:lnTo>
                  <a:pt x="0" y="0"/>
                </a:ln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7" y="489135"/>
                </a:lnTo>
                <a:lnTo>
                  <a:pt x="46702" y="532632"/>
                </a:lnTo>
                <a:lnTo>
                  <a:pt x="66334" y="574431"/>
                </a:lnTo>
                <a:lnTo>
                  <a:pt x="89039" y="614380"/>
                </a:lnTo>
                <a:lnTo>
                  <a:pt x="114665" y="652326"/>
                </a:lnTo>
                <a:lnTo>
                  <a:pt x="143060" y="688117"/>
                </a:lnTo>
                <a:lnTo>
                  <a:pt x="174069" y="721598"/>
                </a:lnTo>
                <a:lnTo>
                  <a:pt x="207540" y="752616"/>
                </a:lnTo>
                <a:lnTo>
                  <a:pt x="243321" y="781020"/>
                </a:lnTo>
                <a:lnTo>
                  <a:pt x="281259" y="806655"/>
                </a:lnTo>
                <a:lnTo>
                  <a:pt x="321200" y="829369"/>
                </a:lnTo>
                <a:lnTo>
                  <a:pt x="362991" y="849008"/>
                </a:lnTo>
                <a:lnTo>
                  <a:pt x="406481" y="865420"/>
                </a:lnTo>
                <a:lnTo>
                  <a:pt x="451515" y="878451"/>
                </a:lnTo>
                <a:lnTo>
                  <a:pt x="497942" y="887949"/>
                </a:lnTo>
                <a:lnTo>
                  <a:pt x="545607" y="893760"/>
                </a:lnTo>
                <a:lnTo>
                  <a:pt x="594360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29" y="887949"/>
                </a:lnTo>
                <a:lnTo>
                  <a:pt x="886556" y="878451"/>
                </a:lnTo>
                <a:lnTo>
                  <a:pt x="931590" y="865420"/>
                </a:lnTo>
                <a:lnTo>
                  <a:pt x="975080" y="849008"/>
                </a:lnTo>
                <a:lnTo>
                  <a:pt x="1016871" y="829369"/>
                </a:lnTo>
                <a:lnTo>
                  <a:pt x="1056812" y="806655"/>
                </a:lnTo>
                <a:lnTo>
                  <a:pt x="1094750" y="781020"/>
                </a:lnTo>
                <a:lnTo>
                  <a:pt x="1130531" y="752616"/>
                </a:lnTo>
                <a:lnTo>
                  <a:pt x="1164002" y="721598"/>
                </a:lnTo>
                <a:lnTo>
                  <a:pt x="1195011" y="688117"/>
                </a:lnTo>
                <a:lnTo>
                  <a:pt x="1223406" y="652326"/>
                </a:lnTo>
                <a:lnTo>
                  <a:pt x="1241197" y="625982"/>
                </a:lnTo>
                <a:lnTo>
                  <a:pt x="594360" y="625982"/>
                </a:lnTo>
                <a:lnTo>
                  <a:pt x="546377" y="622461"/>
                </a:lnTo>
                <a:lnTo>
                  <a:pt x="500579" y="612231"/>
                </a:lnTo>
                <a:lnTo>
                  <a:pt x="457468" y="595796"/>
                </a:lnTo>
                <a:lnTo>
                  <a:pt x="417546" y="573659"/>
                </a:lnTo>
                <a:lnTo>
                  <a:pt x="381317" y="546321"/>
                </a:lnTo>
                <a:lnTo>
                  <a:pt x="349282" y="514286"/>
                </a:lnTo>
                <a:lnTo>
                  <a:pt x="321944" y="478057"/>
                </a:lnTo>
                <a:lnTo>
                  <a:pt x="299807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1" y="301244"/>
                </a:lnTo>
                <a:lnTo>
                  <a:pt x="269621" y="0"/>
                </a:lnTo>
                <a:close/>
              </a:path>
              <a:path w="1427479" h="895985">
                <a:moveTo>
                  <a:pt x="1338072" y="263398"/>
                </a:move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197" y="625982"/>
                </a:lnTo>
                <a:lnTo>
                  <a:pt x="1271737" y="574431"/>
                </a:lnTo>
                <a:lnTo>
                  <a:pt x="1291369" y="532632"/>
                </a:lnTo>
                <a:lnTo>
                  <a:pt x="1307774" y="489135"/>
                </a:lnTo>
                <a:lnTo>
                  <a:pt x="1320800" y="444095"/>
                </a:lnTo>
                <a:lnTo>
                  <a:pt x="1330293" y="397665"/>
                </a:lnTo>
                <a:lnTo>
                  <a:pt x="1336101" y="349996"/>
                </a:lnTo>
                <a:lnTo>
                  <a:pt x="1338072" y="301244"/>
                </a:lnTo>
                <a:lnTo>
                  <a:pt x="1338072" y="263398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297" y="263398"/>
                </a:lnTo>
                <a:lnTo>
                  <a:pt x="1427226" y="263398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309484" y="2142794"/>
            <a:ext cx="2585085" cy="694055"/>
          </a:xfrm>
          <a:custGeom>
            <a:avLst/>
            <a:gdLst/>
            <a:ahLst/>
            <a:cxnLst/>
            <a:rect l="l" t="t" r="r" b="b"/>
            <a:pathLst>
              <a:path w="2585084" h="694055">
                <a:moveTo>
                  <a:pt x="0" y="693496"/>
                </a:moveTo>
                <a:lnTo>
                  <a:pt x="2585084" y="693496"/>
                </a:lnTo>
                <a:lnTo>
                  <a:pt x="2585084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309484" y="2142794"/>
            <a:ext cx="2585085" cy="694055"/>
          </a:xfrm>
          <a:custGeom>
            <a:avLst/>
            <a:gdLst/>
            <a:ahLst/>
            <a:cxnLst/>
            <a:rect l="l" t="t" r="r" b="b"/>
            <a:pathLst>
              <a:path w="2585084" h="694055">
                <a:moveTo>
                  <a:pt x="0" y="693496"/>
                </a:moveTo>
                <a:lnTo>
                  <a:pt x="2585084" y="693496"/>
                </a:lnTo>
                <a:lnTo>
                  <a:pt x="2585084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13828" y="1798827"/>
            <a:ext cx="2726055" cy="3237865"/>
          </a:xfrm>
          <a:custGeom>
            <a:avLst/>
            <a:gdLst/>
            <a:ahLst/>
            <a:cxnLst/>
            <a:rect l="l" t="t" r="r" b="b"/>
            <a:pathLst>
              <a:path w="2726054" h="3237865">
                <a:moveTo>
                  <a:pt x="0" y="3237484"/>
                </a:moveTo>
                <a:lnTo>
                  <a:pt x="2725674" y="3237484"/>
                </a:lnTo>
                <a:lnTo>
                  <a:pt x="2725674" y="0"/>
                </a:lnTo>
                <a:lnTo>
                  <a:pt x="0" y="0"/>
                </a:lnTo>
                <a:lnTo>
                  <a:pt x="0" y="3237484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13828" y="1798827"/>
            <a:ext cx="2726055" cy="3237865"/>
          </a:xfrm>
          <a:custGeom>
            <a:avLst/>
            <a:gdLst/>
            <a:ahLst/>
            <a:cxnLst/>
            <a:rect l="l" t="t" r="r" b="b"/>
            <a:pathLst>
              <a:path w="2726054" h="3237865">
                <a:moveTo>
                  <a:pt x="0" y="3237484"/>
                </a:moveTo>
                <a:lnTo>
                  <a:pt x="2725674" y="3237484"/>
                </a:lnTo>
                <a:lnTo>
                  <a:pt x="2725674" y="0"/>
                </a:lnTo>
                <a:lnTo>
                  <a:pt x="0" y="0"/>
                </a:lnTo>
                <a:lnTo>
                  <a:pt x="0" y="3237484"/>
                </a:lnTo>
                <a:close/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686305" y="1830704"/>
            <a:ext cx="1381760" cy="617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5" dirty="0">
                <a:solidFill>
                  <a:srgbClr val="FFFFFF"/>
                </a:solidFill>
                <a:latin typeface="Arial"/>
                <a:cs typeface="Arial"/>
              </a:rPr>
              <a:t>Шаг</a:t>
            </a:r>
            <a:r>
              <a:rPr sz="40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30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098130" y="2383789"/>
            <a:ext cx="2532380" cy="1546860"/>
          </a:xfrm>
          <a:custGeom>
            <a:avLst/>
            <a:gdLst/>
            <a:ahLst/>
            <a:cxnLst/>
            <a:rect l="l" t="t" r="r" b="b"/>
            <a:pathLst>
              <a:path w="2532379" h="1546860">
                <a:moveTo>
                  <a:pt x="0" y="1546733"/>
                </a:moveTo>
                <a:lnTo>
                  <a:pt x="2532126" y="1546733"/>
                </a:lnTo>
                <a:lnTo>
                  <a:pt x="2532126" y="0"/>
                </a:lnTo>
                <a:lnTo>
                  <a:pt x="0" y="0"/>
                </a:lnTo>
                <a:lnTo>
                  <a:pt x="0" y="1546733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98130" y="2383789"/>
            <a:ext cx="2532380" cy="1546860"/>
          </a:xfrm>
          <a:custGeom>
            <a:avLst/>
            <a:gdLst/>
            <a:ahLst/>
            <a:cxnLst/>
            <a:rect l="l" t="t" r="r" b="b"/>
            <a:pathLst>
              <a:path w="2532379" h="1546860">
                <a:moveTo>
                  <a:pt x="0" y="1546733"/>
                </a:moveTo>
                <a:lnTo>
                  <a:pt x="2532126" y="1546733"/>
                </a:lnTo>
                <a:lnTo>
                  <a:pt x="2532126" y="0"/>
                </a:lnTo>
                <a:lnTo>
                  <a:pt x="0" y="0"/>
                </a:lnTo>
                <a:lnTo>
                  <a:pt x="0" y="1546733"/>
                </a:lnTo>
                <a:close/>
              </a:path>
            </a:pathLst>
          </a:custGeom>
          <a:ln w="12699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788666" y="2784602"/>
            <a:ext cx="1335533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3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ре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инг</a:t>
            </a:r>
            <a:endParaRPr sz="2400" b="1" dirty="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04036" y="3150361"/>
            <a:ext cx="227736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толерантности</a:t>
            </a:r>
            <a:endParaRPr sz="2400" b="1" dirty="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098130" y="4026153"/>
            <a:ext cx="2532380" cy="914400"/>
          </a:xfrm>
          <a:custGeom>
            <a:avLst/>
            <a:gdLst/>
            <a:ahLst/>
            <a:cxnLst/>
            <a:rect l="l" t="t" r="r" b="b"/>
            <a:pathLst>
              <a:path w="2532379" h="914400">
                <a:moveTo>
                  <a:pt x="0" y="914400"/>
                </a:moveTo>
                <a:lnTo>
                  <a:pt x="2532126" y="914400"/>
                </a:lnTo>
                <a:lnTo>
                  <a:pt x="2532126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98130" y="4026153"/>
            <a:ext cx="2532380" cy="914400"/>
          </a:xfrm>
          <a:custGeom>
            <a:avLst/>
            <a:gdLst/>
            <a:ahLst/>
            <a:cxnLst/>
            <a:rect l="l" t="t" r="r" b="b"/>
            <a:pathLst>
              <a:path w="2532379" h="914400">
                <a:moveTo>
                  <a:pt x="0" y="914400"/>
                </a:moveTo>
                <a:lnTo>
                  <a:pt x="2532126" y="914400"/>
                </a:lnTo>
                <a:lnTo>
                  <a:pt x="2532126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143000" y="4038600"/>
            <a:ext cx="2438400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930" algn="ctr">
              <a:lnSpc>
                <a:spcPts val="2485"/>
              </a:lnSpc>
            </a:pPr>
            <a:r>
              <a:rPr sz="2000" b="1" dirty="0" err="1">
                <a:solidFill>
                  <a:schemeClr val="bg1"/>
                </a:solidFill>
                <a:latin typeface="Arial"/>
                <a:cs typeface="Arial"/>
              </a:rPr>
              <a:t>Практикум</a:t>
            </a:r>
            <a:r>
              <a:rPr sz="2000" b="1" spc="-9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2000" b="1" spc="5" dirty="0">
                <a:solidFill>
                  <a:schemeClr val="bg1"/>
                </a:solidFill>
                <a:latin typeface="Arial"/>
                <a:cs typeface="Arial"/>
              </a:rPr>
              <a:t>«Малые добрые дела»</a:t>
            </a:r>
            <a:endParaRPr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709161" y="2150617"/>
            <a:ext cx="4773930" cy="1993900"/>
          </a:xfrm>
          <a:custGeom>
            <a:avLst/>
            <a:gdLst/>
            <a:ahLst/>
            <a:cxnLst/>
            <a:rect l="l" t="t" r="r" b="b"/>
            <a:pathLst>
              <a:path w="4773930" h="1993900">
                <a:moveTo>
                  <a:pt x="4773676" y="0"/>
                </a:moveTo>
                <a:lnTo>
                  <a:pt x="768858" y="0"/>
                </a:lnTo>
                <a:lnTo>
                  <a:pt x="0" y="996950"/>
                </a:lnTo>
                <a:lnTo>
                  <a:pt x="768858" y="1993773"/>
                </a:lnTo>
                <a:lnTo>
                  <a:pt x="4773676" y="1993773"/>
                </a:lnTo>
                <a:lnTo>
                  <a:pt x="477367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4"/>
          <p:cNvSpPr txBox="1">
            <a:spLocks/>
          </p:cNvSpPr>
          <p:nvPr/>
        </p:nvSpPr>
        <p:spPr>
          <a:xfrm>
            <a:off x="762000" y="457200"/>
            <a:ext cx="1066962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Ступень 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I. </a:t>
            </a:r>
            <a:r>
              <a:rPr kumimoji="0" lang="ru-RU" sz="4000" b="1" i="0" u="none" strike="noStrike" kern="0" cap="none" spc="-3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Толерантность</a:t>
            </a:r>
            <a:r>
              <a:rPr kumimoji="0" lang="ru-RU" sz="4000" b="1" i="0" u="none" strike="noStrike" kern="0" cap="none" spc="-12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и малые добрые дела</a:t>
            </a:r>
            <a:endParaRPr kumimoji="0" lang="ru-RU" sz="4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72000" y="2209800"/>
            <a:ext cx="3505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ГДЕ?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Центре толерантности</a:t>
            </a:r>
          </a:p>
          <a:p>
            <a:r>
              <a:rPr lang="ru-RU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КОГДА?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 января 2016 г., 1 раз в две недели в установленный день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51725" y="5349925"/>
            <a:ext cx="3999229" cy="9144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78740" marR="206375">
              <a:lnSpc>
                <a:spcPct val="100000"/>
              </a:lnSpc>
              <a:spcBef>
                <a:spcPts val="125"/>
              </a:spcBef>
            </a:pP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Ул. </a:t>
            </a:r>
            <a:r>
              <a:rPr sz="1800" spc="-10" dirty="0">
                <a:solidFill>
                  <a:srgbClr val="221F1F"/>
                </a:solidFill>
                <a:latin typeface="Arial"/>
                <a:cs typeface="Arial"/>
              </a:rPr>
              <a:t>Образцова, </a:t>
            </a: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11, </a:t>
            </a:r>
            <a:r>
              <a:rPr sz="1800" dirty="0">
                <a:solidFill>
                  <a:srgbClr val="221F1F"/>
                </a:solidFill>
                <a:latin typeface="Arial"/>
                <a:cs typeface="Arial"/>
              </a:rPr>
              <a:t>стр. 1А, Москва  </a:t>
            </a:r>
            <a:r>
              <a:rPr sz="1800" spc="-15" dirty="0">
                <a:solidFill>
                  <a:srgbClr val="221F1F"/>
                </a:solidFill>
                <a:latin typeface="Arial"/>
                <a:cs typeface="Arial"/>
              </a:rPr>
              <a:t>Тел./факс: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+7 495</a:t>
            </a:r>
            <a:r>
              <a:rPr sz="1800" spc="-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645-05-50</a:t>
            </a:r>
            <a:endParaRPr sz="1800">
              <a:latin typeface="Arial"/>
              <a:cs typeface="Arial"/>
            </a:endParaRPr>
          </a:p>
          <a:p>
            <a:pPr marL="78740">
              <a:lnSpc>
                <a:spcPct val="100000"/>
              </a:lnSpc>
            </a:pPr>
            <a:r>
              <a:rPr sz="1800" spc="-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info@jewish-museum.ru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2383" y="532307"/>
            <a:ext cx="10808970" cy="1050925"/>
          </a:xfrm>
          <a:custGeom>
            <a:avLst/>
            <a:gdLst/>
            <a:ahLst/>
            <a:cxnLst/>
            <a:rect l="l" t="t" r="r" b="b"/>
            <a:pathLst>
              <a:path w="10808970" h="1050925">
                <a:moveTo>
                  <a:pt x="0" y="1050874"/>
                </a:moveTo>
                <a:lnTo>
                  <a:pt x="10808970" y="1050874"/>
                </a:lnTo>
                <a:lnTo>
                  <a:pt x="10808970" y="0"/>
                </a:lnTo>
                <a:lnTo>
                  <a:pt x="0" y="0"/>
                </a:lnTo>
                <a:lnTo>
                  <a:pt x="0" y="10508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42974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42974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75051" y="2191054"/>
            <a:ext cx="1440180" cy="694055"/>
          </a:xfrm>
          <a:custGeom>
            <a:avLst/>
            <a:gdLst/>
            <a:ahLst/>
            <a:cxnLst/>
            <a:rect l="l" t="t" r="r" b="b"/>
            <a:pathLst>
              <a:path w="1440179" h="694055">
                <a:moveTo>
                  <a:pt x="0" y="693496"/>
                </a:moveTo>
                <a:lnTo>
                  <a:pt x="1440180" y="693496"/>
                </a:lnTo>
                <a:lnTo>
                  <a:pt x="1440180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75051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15232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15232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19292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5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19292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5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013828" y="2875470"/>
          <a:ext cx="9918076" cy="1248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4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9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5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802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3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009AD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3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009AD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3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009AD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4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Шаг</a:t>
                      </a:r>
                      <a:endParaRPr sz="4000">
                        <a:latin typeface="Arial"/>
                        <a:cs typeface="Arial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3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8100">
                      <a:solidFill>
                        <a:srgbClr val="FFC000"/>
                      </a:solidFill>
                      <a:prstDash val="solid"/>
                    </a:lnR>
                    <a:solidFill>
                      <a:srgbClr val="009AD0"/>
                    </a:solidFill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3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Шаг</a:t>
                      </a:r>
                      <a:r>
                        <a:rPr sz="37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3700">
                        <a:latin typeface="Arial"/>
                        <a:cs typeface="Arial"/>
                      </a:endParaRPr>
                    </a:p>
                    <a:p>
                      <a:pPr marL="1841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Фестиваль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добрых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дел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FFC000"/>
                      </a:solidFill>
                      <a:prstDash val="solid"/>
                    </a:lnL>
                    <a:lnR w="38100">
                      <a:solidFill>
                        <a:srgbClr val="FFC000"/>
                      </a:solidFill>
                      <a:prstDash val="solid"/>
                    </a:lnR>
                    <a:lnT w="38100">
                      <a:solidFill>
                        <a:srgbClr val="FFC000"/>
                      </a:solidFill>
                      <a:prstDash val="solid"/>
                    </a:lnT>
                    <a:lnB w="38100">
                      <a:solidFill>
                        <a:srgbClr val="FFC000"/>
                      </a:solidFill>
                      <a:prstDash val="solid"/>
                    </a:lnB>
                    <a:solidFill>
                      <a:srgbClr val="009A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1602105" y="4140708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80" h="895985">
                <a:moveTo>
                  <a:pt x="269747" y="0"/>
                </a:moveTo>
                <a:lnTo>
                  <a:pt x="0" y="0"/>
                </a:lnTo>
                <a:lnTo>
                  <a:pt x="0" y="301117"/>
                </a:lnTo>
                <a:lnTo>
                  <a:pt x="1970" y="349869"/>
                </a:lnTo>
                <a:lnTo>
                  <a:pt x="7781" y="397538"/>
                </a:lnTo>
                <a:lnTo>
                  <a:pt x="17279" y="443968"/>
                </a:lnTo>
                <a:lnTo>
                  <a:pt x="30310" y="489008"/>
                </a:lnTo>
                <a:lnTo>
                  <a:pt x="46722" y="532505"/>
                </a:lnTo>
                <a:lnTo>
                  <a:pt x="66361" y="574304"/>
                </a:lnTo>
                <a:lnTo>
                  <a:pt x="89075" y="614253"/>
                </a:lnTo>
                <a:lnTo>
                  <a:pt x="114710" y="652199"/>
                </a:lnTo>
                <a:lnTo>
                  <a:pt x="143114" y="687990"/>
                </a:lnTo>
                <a:lnTo>
                  <a:pt x="174132" y="721471"/>
                </a:lnTo>
                <a:lnTo>
                  <a:pt x="207613" y="752489"/>
                </a:lnTo>
                <a:lnTo>
                  <a:pt x="243404" y="780893"/>
                </a:lnTo>
                <a:lnTo>
                  <a:pt x="281350" y="806528"/>
                </a:lnTo>
                <a:lnTo>
                  <a:pt x="321299" y="829242"/>
                </a:lnTo>
                <a:lnTo>
                  <a:pt x="363098" y="848881"/>
                </a:lnTo>
                <a:lnTo>
                  <a:pt x="406595" y="865293"/>
                </a:lnTo>
                <a:lnTo>
                  <a:pt x="451635" y="878324"/>
                </a:lnTo>
                <a:lnTo>
                  <a:pt x="498065" y="887822"/>
                </a:lnTo>
                <a:lnTo>
                  <a:pt x="545734" y="893633"/>
                </a:lnTo>
                <a:lnTo>
                  <a:pt x="594487" y="895604"/>
                </a:lnTo>
                <a:lnTo>
                  <a:pt x="743712" y="895604"/>
                </a:lnTo>
                <a:lnTo>
                  <a:pt x="792464" y="893633"/>
                </a:lnTo>
                <a:lnTo>
                  <a:pt x="840133" y="887822"/>
                </a:lnTo>
                <a:lnTo>
                  <a:pt x="886563" y="878324"/>
                </a:lnTo>
                <a:lnTo>
                  <a:pt x="931603" y="865293"/>
                </a:lnTo>
                <a:lnTo>
                  <a:pt x="975100" y="848881"/>
                </a:lnTo>
                <a:lnTo>
                  <a:pt x="1016899" y="829242"/>
                </a:lnTo>
                <a:lnTo>
                  <a:pt x="1056848" y="806528"/>
                </a:lnTo>
                <a:lnTo>
                  <a:pt x="1094794" y="780893"/>
                </a:lnTo>
                <a:lnTo>
                  <a:pt x="1130585" y="752489"/>
                </a:lnTo>
                <a:lnTo>
                  <a:pt x="1164066" y="721471"/>
                </a:lnTo>
                <a:lnTo>
                  <a:pt x="1195084" y="687990"/>
                </a:lnTo>
                <a:lnTo>
                  <a:pt x="1223488" y="652199"/>
                </a:lnTo>
                <a:lnTo>
                  <a:pt x="1241285" y="625856"/>
                </a:lnTo>
                <a:lnTo>
                  <a:pt x="594487" y="625856"/>
                </a:lnTo>
                <a:lnTo>
                  <a:pt x="546504" y="622334"/>
                </a:lnTo>
                <a:lnTo>
                  <a:pt x="500706" y="612104"/>
                </a:lnTo>
                <a:lnTo>
                  <a:pt x="457595" y="595669"/>
                </a:lnTo>
                <a:lnTo>
                  <a:pt x="417673" y="573532"/>
                </a:lnTo>
                <a:lnTo>
                  <a:pt x="381444" y="546194"/>
                </a:lnTo>
                <a:lnTo>
                  <a:pt x="349409" y="514159"/>
                </a:lnTo>
                <a:lnTo>
                  <a:pt x="322071" y="477930"/>
                </a:lnTo>
                <a:lnTo>
                  <a:pt x="299934" y="438008"/>
                </a:lnTo>
                <a:lnTo>
                  <a:pt x="283499" y="394897"/>
                </a:lnTo>
                <a:lnTo>
                  <a:pt x="273269" y="349099"/>
                </a:lnTo>
                <a:lnTo>
                  <a:pt x="269747" y="301117"/>
                </a:lnTo>
                <a:lnTo>
                  <a:pt x="269747" y="0"/>
                </a:lnTo>
                <a:close/>
              </a:path>
              <a:path w="1427480" h="895985">
                <a:moveTo>
                  <a:pt x="1338199" y="263271"/>
                </a:moveTo>
                <a:lnTo>
                  <a:pt x="1068451" y="263271"/>
                </a:lnTo>
                <a:lnTo>
                  <a:pt x="1068451" y="301117"/>
                </a:lnTo>
                <a:lnTo>
                  <a:pt x="1064929" y="349099"/>
                </a:lnTo>
                <a:lnTo>
                  <a:pt x="1054699" y="394897"/>
                </a:lnTo>
                <a:lnTo>
                  <a:pt x="1038264" y="438008"/>
                </a:lnTo>
                <a:lnTo>
                  <a:pt x="1016127" y="477930"/>
                </a:lnTo>
                <a:lnTo>
                  <a:pt x="988789" y="514159"/>
                </a:lnTo>
                <a:lnTo>
                  <a:pt x="956754" y="546194"/>
                </a:lnTo>
                <a:lnTo>
                  <a:pt x="920525" y="573532"/>
                </a:lnTo>
                <a:lnTo>
                  <a:pt x="880603" y="595669"/>
                </a:lnTo>
                <a:lnTo>
                  <a:pt x="837492" y="612104"/>
                </a:lnTo>
                <a:lnTo>
                  <a:pt x="791694" y="622334"/>
                </a:lnTo>
                <a:lnTo>
                  <a:pt x="743712" y="625856"/>
                </a:lnTo>
                <a:lnTo>
                  <a:pt x="1241285" y="625856"/>
                </a:lnTo>
                <a:lnTo>
                  <a:pt x="1271837" y="574304"/>
                </a:lnTo>
                <a:lnTo>
                  <a:pt x="1291476" y="532505"/>
                </a:lnTo>
                <a:lnTo>
                  <a:pt x="1307888" y="489008"/>
                </a:lnTo>
                <a:lnTo>
                  <a:pt x="1320919" y="443968"/>
                </a:lnTo>
                <a:lnTo>
                  <a:pt x="1330417" y="397538"/>
                </a:lnTo>
                <a:lnTo>
                  <a:pt x="1336228" y="349869"/>
                </a:lnTo>
                <a:lnTo>
                  <a:pt x="1338199" y="301117"/>
                </a:lnTo>
                <a:lnTo>
                  <a:pt x="1338199" y="263271"/>
                </a:lnTo>
                <a:close/>
              </a:path>
              <a:path w="1427480" h="895985">
                <a:moveTo>
                  <a:pt x="1203325" y="68199"/>
                </a:moveTo>
                <a:lnTo>
                  <a:pt x="979424" y="263271"/>
                </a:lnTo>
                <a:lnTo>
                  <a:pt x="1427226" y="263271"/>
                </a:lnTo>
                <a:lnTo>
                  <a:pt x="1203325" y="6819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51725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51725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4934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620" y="0"/>
                </a:moveTo>
                <a:lnTo>
                  <a:pt x="0" y="0"/>
                </a:ln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8" y="489135"/>
                </a:lnTo>
                <a:lnTo>
                  <a:pt x="46704" y="532632"/>
                </a:lnTo>
                <a:lnTo>
                  <a:pt x="66337" y="574431"/>
                </a:lnTo>
                <a:lnTo>
                  <a:pt x="89044" y="614380"/>
                </a:lnTo>
                <a:lnTo>
                  <a:pt x="114673" y="652326"/>
                </a:lnTo>
                <a:lnTo>
                  <a:pt x="143071" y="688117"/>
                </a:lnTo>
                <a:lnTo>
                  <a:pt x="174085" y="721598"/>
                </a:lnTo>
                <a:lnTo>
                  <a:pt x="207562" y="752616"/>
                </a:lnTo>
                <a:lnTo>
                  <a:pt x="243349" y="781020"/>
                </a:lnTo>
                <a:lnTo>
                  <a:pt x="281294" y="806655"/>
                </a:lnTo>
                <a:lnTo>
                  <a:pt x="321243" y="829369"/>
                </a:lnTo>
                <a:lnTo>
                  <a:pt x="363045" y="849008"/>
                </a:lnTo>
                <a:lnTo>
                  <a:pt x="406546" y="865420"/>
                </a:lnTo>
                <a:lnTo>
                  <a:pt x="451593" y="878451"/>
                </a:lnTo>
                <a:lnTo>
                  <a:pt x="498034" y="887949"/>
                </a:lnTo>
                <a:lnTo>
                  <a:pt x="545716" y="893760"/>
                </a:lnTo>
                <a:lnTo>
                  <a:pt x="594487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1285" y="625982"/>
                </a:lnTo>
                <a:lnTo>
                  <a:pt x="594487" y="625982"/>
                </a:lnTo>
                <a:lnTo>
                  <a:pt x="546473" y="622461"/>
                </a:lnTo>
                <a:lnTo>
                  <a:pt x="500649" y="612231"/>
                </a:lnTo>
                <a:lnTo>
                  <a:pt x="457517" y="595796"/>
                </a:lnTo>
                <a:lnTo>
                  <a:pt x="417579" y="573659"/>
                </a:lnTo>
                <a:lnTo>
                  <a:pt x="381337" y="546321"/>
                </a:lnTo>
                <a:lnTo>
                  <a:pt x="349294" y="514286"/>
                </a:lnTo>
                <a:lnTo>
                  <a:pt x="321950" y="478057"/>
                </a:lnTo>
                <a:lnTo>
                  <a:pt x="299809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0" y="301244"/>
                </a:lnTo>
                <a:lnTo>
                  <a:pt x="269620" y="0"/>
                </a:lnTo>
                <a:close/>
              </a:path>
              <a:path w="1427479" h="895985">
                <a:moveTo>
                  <a:pt x="1338199" y="263398"/>
                </a:move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285" y="625982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4"/>
                </a:lnTo>
                <a:lnTo>
                  <a:pt x="1338199" y="263398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424" y="263398"/>
                </a:lnTo>
                <a:lnTo>
                  <a:pt x="1427226" y="263398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68773" y="4144390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748" y="0"/>
                </a:moveTo>
                <a:lnTo>
                  <a:pt x="0" y="0"/>
                </a:lnTo>
                <a:lnTo>
                  <a:pt x="0" y="301243"/>
                </a:lnTo>
                <a:lnTo>
                  <a:pt x="1970" y="349996"/>
                </a:lnTo>
                <a:lnTo>
                  <a:pt x="7781" y="397665"/>
                </a:lnTo>
                <a:lnTo>
                  <a:pt x="17279" y="444095"/>
                </a:lnTo>
                <a:lnTo>
                  <a:pt x="30310" y="489135"/>
                </a:lnTo>
                <a:lnTo>
                  <a:pt x="46722" y="532632"/>
                </a:lnTo>
                <a:lnTo>
                  <a:pt x="66361" y="574431"/>
                </a:lnTo>
                <a:lnTo>
                  <a:pt x="89075" y="614380"/>
                </a:lnTo>
                <a:lnTo>
                  <a:pt x="114710" y="652326"/>
                </a:lnTo>
                <a:lnTo>
                  <a:pt x="143114" y="688117"/>
                </a:lnTo>
                <a:lnTo>
                  <a:pt x="174132" y="721598"/>
                </a:lnTo>
                <a:lnTo>
                  <a:pt x="207613" y="752616"/>
                </a:lnTo>
                <a:lnTo>
                  <a:pt x="243404" y="781020"/>
                </a:lnTo>
                <a:lnTo>
                  <a:pt x="281350" y="806655"/>
                </a:lnTo>
                <a:lnTo>
                  <a:pt x="321299" y="829369"/>
                </a:lnTo>
                <a:lnTo>
                  <a:pt x="363098" y="849008"/>
                </a:lnTo>
                <a:lnTo>
                  <a:pt x="406595" y="865420"/>
                </a:lnTo>
                <a:lnTo>
                  <a:pt x="451635" y="878451"/>
                </a:lnTo>
                <a:lnTo>
                  <a:pt x="498065" y="887949"/>
                </a:lnTo>
                <a:lnTo>
                  <a:pt x="545734" y="893760"/>
                </a:lnTo>
                <a:lnTo>
                  <a:pt x="594487" y="895730"/>
                </a:lnTo>
                <a:lnTo>
                  <a:pt x="743712" y="895730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1285" y="625982"/>
                </a:lnTo>
                <a:lnTo>
                  <a:pt x="594487" y="625982"/>
                </a:lnTo>
                <a:lnTo>
                  <a:pt x="546504" y="622461"/>
                </a:lnTo>
                <a:lnTo>
                  <a:pt x="500706" y="612231"/>
                </a:lnTo>
                <a:lnTo>
                  <a:pt x="457595" y="595796"/>
                </a:lnTo>
                <a:lnTo>
                  <a:pt x="417673" y="573659"/>
                </a:lnTo>
                <a:lnTo>
                  <a:pt x="381444" y="546321"/>
                </a:lnTo>
                <a:lnTo>
                  <a:pt x="349409" y="514286"/>
                </a:lnTo>
                <a:lnTo>
                  <a:pt x="322071" y="478057"/>
                </a:lnTo>
                <a:lnTo>
                  <a:pt x="299934" y="438135"/>
                </a:lnTo>
                <a:lnTo>
                  <a:pt x="283499" y="395024"/>
                </a:lnTo>
                <a:lnTo>
                  <a:pt x="273269" y="349226"/>
                </a:lnTo>
                <a:lnTo>
                  <a:pt x="269748" y="301243"/>
                </a:lnTo>
                <a:lnTo>
                  <a:pt x="269748" y="0"/>
                </a:lnTo>
                <a:close/>
              </a:path>
              <a:path w="1427479" h="895985">
                <a:moveTo>
                  <a:pt x="1338199" y="263397"/>
                </a:moveTo>
                <a:lnTo>
                  <a:pt x="1068451" y="263397"/>
                </a:lnTo>
                <a:lnTo>
                  <a:pt x="1068451" y="301243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285" y="625982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3"/>
                </a:lnTo>
                <a:lnTo>
                  <a:pt x="1338199" y="263397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424" y="263397"/>
                </a:lnTo>
                <a:lnTo>
                  <a:pt x="1427226" y="263397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0600" y="4161663"/>
            <a:ext cx="7619999" cy="1892935"/>
          </a:xfrm>
          <a:custGeom>
            <a:avLst/>
            <a:gdLst/>
            <a:ahLst/>
            <a:cxnLst/>
            <a:rect l="l" t="t" r="r" b="b"/>
            <a:pathLst>
              <a:path w="2787015" h="1892935">
                <a:moveTo>
                  <a:pt x="569849" y="0"/>
                </a:moveTo>
                <a:lnTo>
                  <a:pt x="0" y="0"/>
                </a:lnTo>
                <a:lnTo>
                  <a:pt x="0" y="636397"/>
                </a:lnTo>
                <a:lnTo>
                  <a:pt x="907" y="684583"/>
                </a:lnTo>
                <a:lnTo>
                  <a:pt x="3606" y="732310"/>
                </a:lnTo>
                <a:lnTo>
                  <a:pt x="8065" y="779545"/>
                </a:lnTo>
                <a:lnTo>
                  <a:pt x="14272" y="826380"/>
                </a:lnTo>
                <a:lnTo>
                  <a:pt x="22133" y="872411"/>
                </a:lnTo>
                <a:lnTo>
                  <a:pt x="31676" y="917977"/>
                </a:lnTo>
                <a:lnTo>
                  <a:pt x="42849" y="962921"/>
                </a:lnTo>
                <a:lnTo>
                  <a:pt x="55620" y="1007211"/>
                </a:lnTo>
                <a:lnTo>
                  <a:pt x="69955" y="1050815"/>
                </a:lnTo>
                <a:lnTo>
                  <a:pt x="85822" y="1093699"/>
                </a:lnTo>
                <a:lnTo>
                  <a:pt x="103189" y="1135831"/>
                </a:lnTo>
                <a:lnTo>
                  <a:pt x="122023" y="1177179"/>
                </a:lnTo>
                <a:lnTo>
                  <a:pt x="142292" y="1217711"/>
                </a:lnTo>
                <a:lnTo>
                  <a:pt x="163962" y="1257393"/>
                </a:lnTo>
                <a:lnTo>
                  <a:pt x="187003" y="1296193"/>
                </a:lnTo>
                <a:lnTo>
                  <a:pt x="211380" y="1334080"/>
                </a:lnTo>
                <a:lnTo>
                  <a:pt x="237062" y="1371019"/>
                </a:lnTo>
                <a:lnTo>
                  <a:pt x="264016" y="1406979"/>
                </a:lnTo>
                <a:lnTo>
                  <a:pt x="292209" y="1441927"/>
                </a:lnTo>
                <a:lnTo>
                  <a:pt x="321610" y="1475831"/>
                </a:lnTo>
                <a:lnTo>
                  <a:pt x="352185" y="1508657"/>
                </a:lnTo>
                <a:lnTo>
                  <a:pt x="383902" y="1540375"/>
                </a:lnTo>
                <a:lnTo>
                  <a:pt x="416728" y="1570950"/>
                </a:lnTo>
                <a:lnTo>
                  <a:pt x="450631" y="1600351"/>
                </a:lnTo>
                <a:lnTo>
                  <a:pt x="485579" y="1628545"/>
                </a:lnTo>
                <a:lnTo>
                  <a:pt x="521538" y="1655499"/>
                </a:lnTo>
                <a:lnTo>
                  <a:pt x="558477" y="1681182"/>
                </a:lnTo>
                <a:lnTo>
                  <a:pt x="596363" y="1705560"/>
                </a:lnTo>
                <a:lnTo>
                  <a:pt x="635163" y="1728600"/>
                </a:lnTo>
                <a:lnTo>
                  <a:pt x="674845" y="1750271"/>
                </a:lnTo>
                <a:lnTo>
                  <a:pt x="715376" y="1770540"/>
                </a:lnTo>
                <a:lnTo>
                  <a:pt x="756724" y="1789375"/>
                </a:lnTo>
                <a:lnTo>
                  <a:pt x="798856" y="1806742"/>
                </a:lnTo>
                <a:lnTo>
                  <a:pt x="841740" y="1822610"/>
                </a:lnTo>
                <a:lnTo>
                  <a:pt x="885343" y="1836945"/>
                </a:lnTo>
                <a:lnTo>
                  <a:pt x="929633" y="1849716"/>
                </a:lnTo>
                <a:lnTo>
                  <a:pt x="974577" y="1860889"/>
                </a:lnTo>
                <a:lnTo>
                  <a:pt x="1020142" y="1870433"/>
                </a:lnTo>
                <a:lnTo>
                  <a:pt x="1066297" y="1878314"/>
                </a:lnTo>
                <a:lnTo>
                  <a:pt x="1113008" y="1884501"/>
                </a:lnTo>
                <a:lnTo>
                  <a:pt x="1160243" y="1888960"/>
                </a:lnTo>
                <a:lnTo>
                  <a:pt x="1207970" y="1891659"/>
                </a:lnTo>
                <a:lnTo>
                  <a:pt x="1256156" y="1892566"/>
                </a:lnTo>
                <a:lnTo>
                  <a:pt x="1342263" y="1892566"/>
                </a:lnTo>
                <a:lnTo>
                  <a:pt x="1390449" y="1891659"/>
                </a:lnTo>
                <a:lnTo>
                  <a:pt x="1438176" y="1888960"/>
                </a:lnTo>
                <a:lnTo>
                  <a:pt x="1485411" y="1884501"/>
                </a:lnTo>
                <a:lnTo>
                  <a:pt x="1532122" y="1878314"/>
                </a:lnTo>
                <a:lnTo>
                  <a:pt x="1578277" y="1870433"/>
                </a:lnTo>
                <a:lnTo>
                  <a:pt x="1623842" y="1860889"/>
                </a:lnTo>
                <a:lnTo>
                  <a:pt x="1668786" y="1849716"/>
                </a:lnTo>
                <a:lnTo>
                  <a:pt x="1713076" y="1836945"/>
                </a:lnTo>
                <a:lnTo>
                  <a:pt x="1756679" y="1822610"/>
                </a:lnTo>
                <a:lnTo>
                  <a:pt x="1799563" y="1806742"/>
                </a:lnTo>
                <a:lnTo>
                  <a:pt x="1841695" y="1789375"/>
                </a:lnTo>
                <a:lnTo>
                  <a:pt x="1883043" y="1770540"/>
                </a:lnTo>
                <a:lnTo>
                  <a:pt x="1923574" y="1750271"/>
                </a:lnTo>
                <a:lnTo>
                  <a:pt x="1963256" y="1728600"/>
                </a:lnTo>
                <a:lnTo>
                  <a:pt x="2002056" y="1705560"/>
                </a:lnTo>
                <a:lnTo>
                  <a:pt x="2039942" y="1681182"/>
                </a:lnTo>
                <a:lnTo>
                  <a:pt x="2076881" y="1655499"/>
                </a:lnTo>
                <a:lnTo>
                  <a:pt x="2112840" y="1628545"/>
                </a:lnTo>
                <a:lnTo>
                  <a:pt x="2147788" y="1600351"/>
                </a:lnTo>
                <a:lnTo>
                  <a:pt x="2181691" y="1570950"/>
                </a:lnTo>
                <a:lnTo>
                  <a:pt x="2214517" y="1540375"/>
                </a:lnTo>
                <a:lnTo>
                  <a:pt x="2246234" y="1508657"/>
                </a:lnTo>
                <a:lnTo>
                  <a:pt x="2276809" y="1475831"/>
                </a:lnTo>
                <a:lnTo>
                  <a:pt x="2306210" y="1441927"/>
                </a:lnTo>
                <a:lnTo>
                  <a:pt x="2334403" y="1406979"/>
                </a:lnTo>
                <a:lnTo>
                  <a:pt x="2361357" y="1371019"/>
                </a:lnTo>
                <a:lnTo>
                  <a:pt x="2387039" y="1334080"/>
                </a:lnTo>
                <a:lnTo>
                  <a:pt x="2394358" y="1322705"/>
                </a:lnTo>
                <a:lnTo>
                  <a:pt x="1256156" y="1322705"/>
                </a:lnTo>
                <a:lnTo>
                  <a:pt x="1207151" y="1320981"/>
                </a:lnTo>
                <a:lnTo>
                  <a:pt x="1159075" y="1315888"/>
                </a:lnTo>
                <a:lnTo>
                  <a:pt x="1112044" y="1307541"/>
                </a:lnTo>
                <a:lnTo>
                  <a:pt x="1066173" y="1296057"/>
                </a:lnTo>
                <a:lnTo>
                  <a:pt x="1021580" y="1281552"/>
                </a:lnTo>
                <a:lnTo>
                  <a:pt x="978381" y="1264143"/>
                </a:lnTo>
                <a:lnTo>
                  <a:pt x="936691" y="1243945"/>
                </a:lnTo>
                <a:lnTo>
                  <a:pt x="896628" y="1221075"/>
                </a:lnTo>
                <a:lnTo>
                  <a:pt x="858307" y="1195649"/>
                </a:lnTo>
                <a:lnTo>
                  <a:pt x="821844" y="1167783"/>
                </a:lnTo>
                <a:lnTo>
                  <a:pt x="787357" y="1137593"/>
                </a:lnTo>
                <a:lnTo>
                  <a:pt x="754960" y="1105196"/>
                </a:lnTo>
                <a:lnTo>
                  <a:pt x="724770" y="1070709"/>
                </a:lnTo>
                <a:lnTo>
                  <a:pt x="696904" y="1034246"/>
                </a:lnTo>
                <a:lnTo>
                  <a:pt x="671478" y="995925"/>
                </a:lnTo>
                <a:lnTo>
                  <a:pt x="648608" y="955862"/>
                </a:lnTo>
                <a:lnTo>
                  <a:pt x="628410" y="914172"/>
                </a:lnTo>
                <a:lnTo>
                  <a:pt x="611001" y="870973"/>
                </a:lnTo>
                <a:lnTo>
                  <a:pt x="596465" y="826257"/>
                </a:lnTo>
                <a:lnTo>
                  <a:pt x="585012" y="780509"/>
                </a:lnTo>
                <a:lnTo>
                  <a:pt x="576665" y="733478"/>
                </a:lnTo>
                <a:lnTo>
                  <a:pt x="571572" y="685402"/>
                </a:lnTo>
                <a:lnTo>
                  <a:pt x="569849" y="636397"/>
                </a:lnTo>
                <a:lnTo>
                  <a:pt x="569849" y="0"/>
                </a:lnTo>
                <a:close/>
              </a:path>
              <a:path w="2787015" h="1892935">
                <a:moveTo>
                  <a:pt x="2598420" y="597407"/>
                </a:moveTo>
                <a:lnTo>
                  <a:pt x="2028444" y="597407"/>
                </a:lnTo>
                <a:lnTo>
                  <a:pt x="2028444" y="636397"/>
                </a:lnTo>
                <a:lnTo>
                  <a:pt x="2026721" y="685402"/>
                </a:lnTo>
                <a:lnTo>
                  <a:pt x="2021629" y="733478"/>
                </a:lnTo>
                <a:lnTo>
                  <a:pt x="2013286" y="780509"/>
                </a:lnTo>
                <a:lnTo>
                  <a:pt x="2001806" y="826380"/>
                </a:lnTo>
                <a:lnTo>
                  <a:pt x="1987307" y="870973"/>
                </a:lnTo>
                <a:lnTo>
                  <a:pt x="1969903" y="914172"/>
                </a:lnTo>
                <a:lnTo>
                  <a:pt x="1949712" y="955862"/>
                </a:lnTo>
                <a:lnTo>
                  <a:pt x="1926849" y="995925"/>
                </a:lnTo>
                <a:lnTo>
                  <a:pt x="1901431" y="1034246"/>
                </a:lnTo>
                <a:lnTo>
                  <a:pt x="1873573" y="1070709"/>
                </a:lnTo>
                <a:lnTo>
                  <a:pt x="1843392" y="1105196"/>
                </a:lnTo>
                <a:lnTo>
                  <a:pt x="1811003" y="1137593"/>
                </a:lnTo>
                <a:lnTo>
                  <a:pt x="1776524" y="1167783"/>
                </a:lnTo>
                <a:lnTo>
                  <a:pt x="1740069" y="1195649"/>
                </a:lnTo>
                <a:lnTo>
                  <a:pt x="1701756" y="1221075"/>
                </a:lnTo>
                <a:lnTo>
                  <a:pt x="1661699" y="1243945"/>
                </a:lnTo>
                <a:lnTo>
                  <a:pt x="1620017" y="1264143"/>
                </a:lnTo>
                <a:lnTo>
                  <a:pt x="1576823" y="1281552"/>
                </a:lnTo>
                <a:lnTo>
                  <a:pt x="1532236" y="1296057"/>
                </a:lnTo>
                <a:lnTo>
                  <a:pt x="1486369" y="1307541"/>
                </a:lnTo>
                <a:lnTo>
                  <a:pt x="1439341" y="1315888"/>
                </a:lnTo>
                <a:lnTo>
                  <a:pt x="1391267" y="1320981"/>
                </a:lnTo>
                <a:lnTo>
                  <a:pt x="1342263" y="1322705"/>
                </a:lnTo>
                <a:lnTo>
                  <a:pt x="2394358" y="1322705"/>
                </a:lnTo>
                <a:lnTo>
                  <a:pt x="2434457" y="1257393"/>
                </a:lnTo>
                <a:lnTo>
                  <a:pt x="2456127" y="1217711"/>
                </a:lnTo>
                <a:lnTo>
                  <a:pt x="2476396" y="1177179"/>
                </a:lnTo>
                <a:lnTo>
                  <a:pt x="2495230" y="1135831"/>
                </a:lnTo>
                <a:lnTo>
                  <a:pt x="2512597" y="1093699"/>
                </a:lnTo>
                <a:lnTo>
                  <a:pt x="2528464" y="1050815"/>
                </a:lnTo>
                <a:lnTo>
                  <a:pt x="2542799" y="1007211"/>
                </a:lnTo>
                <a:lnTo>
                  <a:pt x="2555570" y="962921"/>
                </a:lnTo>
                <a:lnTo>
                  <a:pt x="2566743" y="917977"/>
                </a:lnTo>
                <a:lnTo>
                  <a:pt x="2576286" y="872411"/>
                </a:lnTo>
                <a:lnTo>
                  <a:pt x="2584168" y="826257"/>
                </a:lnTo>
                <a:lnTo>
                  <a:pt x="2590354" y="779545"/>
                </a:lnTo>
                <a:lnTo>
                  <a:pt x="2594813" y="732310"/>
                </a:lnTo>
                <a:lnTo>
                  <a:pt x="2597512" y="684583"/>
                </a:lnTo>
                <a:lnTo>
                  <a:pt x="2598420" y="636397"/>
                </a:lnTo>
                <a:lnTo>
                  <a:pt x="2598420" y="597407"/>
                </a:lnTo>
                <a:close/>
              </a:path>
              <a:path w="2787015" h="1892935">
                <a:moveTo>
                  <a:pt x="2313431" y="144272"/>
                </a:moveTo>
                <a:lnTo>
                  <a:pt x="1840356" y="597407"/>
                </a:lnTo>
                <a:lnTo>
                  <a:pt x="2786633" y="597407"/>
                </a:lnTo>
                <a:lnTo>
                  <a:pt x="2313431" y="14427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09484" y="2142794"/>
            <a:ext cx="2585085" cy="694055"/>
          </a:xfrm>
          <a:custGeom>
            <a:avLst/>
            <a:gdLst/>
            <a:ahLst/>
            <a:cxnLst/>
            <a:rect l="l" t="t" r="r" b="b"/>
            <a:pathLst>
              <a:path w="2585084" h="694055">
                <a:moveTo>
                  <a:pt x="0" y="693496"/>
                </a:moveTo>
                <a:lnTo>
                  <a:pt x="2585084" y="693496"/>
                </a:lnTo>
                <a:lnTo>
                  <a:pt x="2585084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09484" y="2142794"/>
            <a:ext cx="2585085" cy="694055"/>
          </a:xfrm>
          <a:custGeom>
            <a:avLst/>
            <a:gdLst/>
            <a:ahLst/>
            <a:cxnLst/>
            <a:rect l="l" t="t" r="r" b="b"/>
            <a:pathLst>
              <a:path w="2585084" h="694055">
                <a:moveTo>
                  <a:pt x="0" y="693496"/>
                </a:moveTo>
                <a:lnTo>
                  <a:pt x="2585084" y="693496"/>
                </a:lnTo>
                <a:lnTo>
                  <a:pt x="2585084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81316" y="4187697"/>
            <a:ext cx="3939540" cy="1993900"/>
          </a:xfrm>
          <a:custGeom>
            <a:avLst/>
            <a:gdLst/>
            <a:ahLst/>
            <a:cxnLst/>
            <a:rect l="l" t="t" r="r" b="b"/>
            <a:pathLst>
              <a:path w="3939540" h="1993900">
                <a:moveTo>
                  <a:pt x="3939539" y="0"/>
                </a:moveTo>
                <a:lnTo>
                  <a:pt x="768857" y="0"/>
                </a:lnTo>
                <a:lnTo>
                  <a:pt x="0" y="996822"/>
                </a:lnTo>
                <a:lnTo>
                  <a:pt x="768857" y="1993734"/>
                </a:lnTo>
                <a:lnTo>
                  <a:pt x="3939539" y="1993734"/>
                </a:lnTo>
                <a:lnTo>
                  <a:pt x="393953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531354" y="4219320"/>
            <a:ext cx="3655060" cy="1569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6445">
              <a:lnSpc>
                <a:spcPct val="100000"/>
              </a:lnSpc>
            </a:pP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Домашнее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задание</a:t>
            </a:r>
            <a:endParaRPr sz="2400" dirty="0">
              <a:latin typeface="Arial"/>
              <a:cs typeface="Arial"/>
            </a:endParaRPr>
          </a:p>
          <a:p>
            <a:pPr marL="766445" marR="110871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pc="-15" dirty="0">
                <a:solidFill>
                  <a:srgbClr val="FFFFFF"/>
                </a:solidFill>
                <a:latin typeface="Arial"/>
                <a:cs typeface="Arial"/>
              </a:rPr>
              <a:t>малые добрые дела (планирование и осуществление)</a:t>
            </a:r>
            <a:endParaRPr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3" name="object 4"/>
          <p:cNvSpPr txBox="1">
            <a:spLocks/>
          </p:cNvSpPr>
          <p:nvPr/>
        </p:nvSpPr>
        <p:spPr>
          <a:xfrm>
            <a:off x="762000" y="457200"/>
            <a:ext cx="1066962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Ступень 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I. </a:t>
            </a:r>
            <a:r>
              <a:rPr kumimoji="0" lang="ru-RU" sz="4000" b="1" i="0" u="none" strike="noStrike" kern="0" cap="none" spc="-3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Толерантность</a:t>
            </a:r>
            <a:r>
              <a:rPr kumimoji="0" lang="ru-RU" sz="4000" b="1" i="0" u="none" strike="noStrike" kern="0" cap="none" spc="-12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и малые добрые дела</a:t>
            </a:r>
            <a:endParaRPr kumimoji="0" lang="ru-RU" sz="4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51725" y="5349925"/>
            <a:ext cx="3999229" cy="9144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78740" marR="206375">
              <a:lnSpc>
                <a:spcPct val="100000"/>
              </a:lnSpc>
              <a:spcBef>
                <a:spcPts val="125"/>
              </a:spcBef>
            </a:pP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Ул. </a:t>
            </a:r>
            <a:r>
              <a:rPr sz="1800" spc="-10" dirty="0">
                <a:solidFill>
                  <a:srgbClr val="221F1F"/>
                </a:solidFill>
                <a:latin typeface="Arial"/>
                <a:cs typeface="Arial"/>
              </a:rPr>
              <a:t>Образцова, </a:t>
            </a:r>
            <a:r>
              <a:rPr sz="1800" spc="-45" dirty="0">
                <a:solidFill>
                  <a:srgbClr val="221F1F"/>
                </a:solidFill>
                <a:latin typeface="Arial"/>
                <a:cs typeface="Arial"/>
              </a:rPr>
              <a:t>11, </a:t>
            </a:r>
            <a:r>
              <a:rPr sz="1800" dirty="0">
                <a:solidFill>
                  <a:srgbClr val="221F1F"/>
                </a:solidFill>
                <a:latin typeface="Arial"/>
                <a:cs typeface="Arial"/>
              </a:rPr>
              <a:t>стр. 1А, Москва  </a:t>
            </a:r>
            <a:r>
              <a:rPr sz="1800" spc="-15" dirty="0">
                <a:solidFill>
                  <a:srgbClr val="221F1F"/>
                </a:solidFill>
                <a:latin typeface="Arial"/>
                <a:cs typeface="Arial"/>
              </a:rPr>
              <a:t>Тел./факс: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+7 495</a:t>
            </a:r>
            <a:r>
              <a:rPr sz="1800" spc="-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Arial"/>
                <a:cs typeface="Arial"/>
              </a:rPr>
              <a:t>645-05-50</a:t>
            </a:r>
            <a:endParaRPr sz="1800">
              <a:latin typeface="Arial"/>
              <a:cs typeface="Arial"/>
            </a:endParaRPr>
          </a:p>
          <a:p>
            <a:pPr marL="78740">
              <a:lnSpc>
                <a:spcPct val="100000"/>
              </a:lnSpc>
            </a:pPr>
            <a:r>
              <a:rPr sz="1800" spc="-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info@jewish-museum.ru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4085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621" y="0"/>
                </a:moveTo>
                <a:lnTo>
                  <a:pt x="0" y="0"/>
                </a:ln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7" y="489135"/>
                </a:lnTo>
                <a:lnTo>
                  <a:pt x="46702" y="532632"/>
                </a:lnTo>
                <a:lnTo>
                  <a:pt x="66334" y="574431"/>
                </a:lnTo>
                <a:lnTo>
                  <a:pt x="89039" y="614380"/>
                </a:lnTo>
                <a:lnTo>
                  <a:pt x="114665" y="652326"/>
                </a:lnTo>
                <a:lnTo>
                  <a:pt x="143060" y="688117"/>
                </a:lnTo>
                <a:lnTo>
                  <a:pt x="174069" y="721598"/>
                </a:lnTo>
                <a:lnTo>
                  <a:pt x="207540" y="752616"/>
                </a:lnTo>
                <a:lnTo>
                  <a:pt x="243321" y="781020"/>
                </a:lnTo>
                <a:lnTo>
                  <a:pt x="281259" y="806655"/>
                </a:lnTo>
                <a:lnTo>
                  <a:pt x="321200" y="829369"/>
                </a:lnTo>
                <a:lnTo>
                  <a:pt x="362991" y="849008"/>
                </a:lnTo>
                <a:lnTo>
                  <a:pt x="406481" y="865420"/>
                </a:lnTo>
                <a:lnTo>
                  <a:pt x="451515" y="878451"/>
                </a:lnTo>
                <a:lnTo>
                  <a:pt x="497942" y="887949"/>
                </a:lnTo>
                <a:lnTo>
                  <a:pt x="545607" y="893760"/>
                </a:lnTo>
                <a:lnTo>
                  <a:pt x="594360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29" y="887949"/>
                </a:lnTo>
                <a:lnTo>
                  <a:pt x="886556" y="878451"/>
                </a:lnTo>
                <a:lnTo>
                  <a:pt x="931590" y="865420"/>
                </a:lnTo>
                <a:lnTo>
                  <a:pt x="975080" y="849008"/>
                </a:lnTo>
                <a:lnTo>
                  <a:pt x="1016871" y="829369"/>
                </a:lnTo>
                <a:lnTo>
                  <a:pt x="1056812" y="806655"/>
                </a:lnTo>
                <a:lnTo>
                  <a:pt x="1094750" y="781020"/>
                </a:lnTo>
                <a:lnTo>
                  <a:pt x="1130531" y="752616"/>
                </a:lnTo>
                <a:lnTo>
                  <a:pt x="1164002" y="721598"/>
                </a:lnTo>
                <a:lnTo>
                  <a:pt x="1195011" y="688117"/>
                </a:lnTo>
                <a:lnTo>
                  <a:pt x="1223406" y="652326"/>
                </a:lnTo>
                <a:lnTo>
                  <a:pt x="1241197" y="625982"/>
                </a:lnTo>
                <a:lnTo>
                  <a:pt x="594360" y="625982"/>
                </a:lnTo>
                <a:lnTo>
                  <a:pt x="546377" y="622461"/>
                </a:lnTo>
                <a:lnTo>
                  <a:pt x="500579" y="612231"/>
                </a:lnTo>
                <a:lnTo>
                  <a:pt x="457468" y="595796"/>
                </a:lnTo>
                <a:lnTo>
                  <a:pt x="417546" y="573659"/>
                </a:lnTo>
                <a:lnTo>
                  <a:pt x="381317" y="546321"/>
                </a:lnTo>
                <a:lnTo>
                  <a:pt x="349282" y="514286"/>
                </a:lnTo>
                <a:lnTo>
                  <a:pt x="321944" y="478057"/>
                </a:lnTo>
                <a:lnTo>
                  <a:pt x="299807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1" y="301244"/>
                </a:lnTo>
                <a:lnTo>
                  <a:pt x="269621" y="0"/>
                </a:lnTo>
                <a:close/>
              </a:path>
              <a:path w="1427479" h="895985">
                <a:moveTo>
                  <a:pt x="1338072" y="263398"/>
                </a:move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197" y="625982"/>
                </a:lnTo>
                <a:lnTo>
                  <a:pt x="1271737" y="574431"/>
                </a:lnTo>
                <a:lnTo>
                  <a:pt x="1291369" y="532632"/>
                </a:lnTo>
                <a:lnTo>
                  <a:pt x="1307774" y="489135"/>
                </a:lnTo>
                <a:lnTo>
                  <a:pt x="1320800" y="444095"/>
                </a:lnTo>
                <a:lnTo>
                  <a:pt x="1330293" y="397665"/>
                </a:lnTo>
                <a:lnTo>
                  <a:pt x="1336101" y="349996"/>
                </a:lnTo>
                <a:lnTo>
                  <a:pt x="1338072" y="301244"/>
                </a:lnTo>
                <a:lnTo>
                  <a:pt x="1338072" y="263398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297" y="263398"/>
                </a:lnTo>
                <a:lnTo>
                  <a:pt x="1427226" y="263398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2383" y="532307"/>
            <a:ext cx="10808970" cy="1050925"/>
          </a:xfrm>
          <a:custGeom>
            <a:avLst/>
            <a:gdLst/>
            <a:ahLst/>
            <a:cxnLst/>
            <a:rect l="l" t="t" r="r" b="b"/>
            <a:pathLst>
              <a:path w="10808970" h="1050925">
                <a:moveTo>
                  <a:pt x="0" y="1050874"/>
                </a:moveTo>
                <a:lnTo>
                  <a:pt x="10808970" y="1050874"/>
                </a:lnTo>
                <a:lnTo>
                  <a:pt x="10808970" y="0"/>
                </a:lnTo>
                <a:lnTo>
                  <a:pt x="0" y="0"/>
                </a:lnTo>
                <a:lnTo>
                  <a:pt x="0" y="10508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42974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42974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75051" y="2191054"/>
            <a:ext cx="1440180" cy="694055"/>
          </a:xfrm>
          <a:custGeom>
            <a:avLst/>
            <a:gdLst/>
            <a:ahLst/>
            <a:cxnLst/>
            <a:rect l="l" t="t" r="r" b="b"/>
            <a:pathLst>
              <a:path w="1440179" h="694055">
                <a:moveTo>
                  <a:pt x="0" y="693496"/>
                </a:moveTo>
                <a:lnTo>
                  <a:pt x="1440180" y="693496"/>
                </a:lnTo>
                <a:lnTo>
                  <a:pt x="1440180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75051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15232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15232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4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19292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5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19292" y="2191054"/>
            <a:ext cx="1504315" cy="694055"/>
          </a:xfrm>
          <a:custGeom>
            <a:avLst/>
            <a:gdLst/>
            <a:ahLst/>
            <a:cxnLst/>
            <a:rect l="l" t="t" r="r" b="b"/>
            <a:pathLst>
              <a:path w="1504315" h="694055">
                <a:moveTo>
                  <a:pt x="0" y="693496"/>
                </a:moveTo>
                <a:lnTo>
                  <a:pt x="1504061" y="693496"/>
                </a:lnTo>
                <a:lnTo>
                  <a:pt x="1504061" y="0"/>
                </a:lnTo>
                <a:lnTo>
                  <a:pt x="0" y="0"/>
                </a:lnTo>
                <a:lnTo>
                  <a:pt x="0" y="6934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13828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13828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47825" y="3550284"/>
            <a:ext cx="23749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3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517901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7901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21963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21963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4" h="1236345">
                <a:moveTo>
                  <a:pt x="0" y="1236116"/>
                </a:moveTo>
                <a:lnTo>
                  <a:pt x="1504061" y="1236116"/>
                </a:lnTo>
                <a:lnTo>
                  <a:pt x="1504061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26023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5" h="1236345">
                <a:moveTo>
                  <a:pt x="0" y="1236116"/>
                </a:moveTo>
                <a:lnTo>
                  <a:pt x="1504060" y="1236116"/>
                </a:lnTo>
                <a:lnTo>
                  <a:pt x="1504060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26023" y="2904591"/>
            <a:ext cx="1504315" cy="1236345"/>
          </a:xfrm>
          <a:custGeom>
            <a:avLst/>
            <a:gdLst/>
            <a:ahLst/>
            <a:cxnLst/>
            <a:rect l="l" t="t" r="r" b="b"/>
            <a:pathLst>
              <a:path w="1504315" h="1236345">
                <a:moveTo>
                  <a:pt x="0" y="1236116"/>
                </a:moveTo>
                <a:lnTo>
                  <a:pt x="1504060" y="1236116"/>
                </a:lnTo>
                <a:lnTo>
                  <a:pt x="1504060" y="0"/>
                </a:lnTo>
                <a:lnTo>
                  <a:pt x="0" y="0"/>
                </a:lnTo>
                <a:lnTo>
                  <a:pt x="0" y="1236116"/>
                </a:lnTo>
                <a:close/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2105" y="4140708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80" h="895985">
                <a:moveTo>
                  <a:pt x="269747" y="0"/>
                </a:moveTo>
                <a:lnTo>
                  <a:pt x="0" y="0"/>
                </a:lnTo>
                <a:lnTo>
                  <a:pt x="0" y="301117"/>
                </a:lnTo>
                <a:lnTo>
                  <a:pt x="1970" y="349869"/>
                </a:lnTo>
                <a:lnTo>
                  <a:pt x="7781" y="397538"/>
                </a:lnTo>
                <a:lnTo>
                  <a:pt x="17279" y="443968"/>
                </a:lnTo>
                <a:lnTo>
                  <a:pt x="30310" y="489008"/>
                </a:lnTo>
                <a:lnTo>
                  <a:pt x="46722" y="532505"/>
                </a:lnTo>
                <a:lnTo>
                  <a:pt x="66361" y="574304"/>
                </a:lnTo>
                <a:lnTo>
                  <a:pt x="89075" y="614253"/>
                </a:lnTo>
                <a:lnTo>
                  <a:pt x="114710" y="652199"/>
                </a:lnTo>
                <a:lnTo>
                  <a:pt x="143114" y="687990"/>
                </a:lnTo>
                <a:lnTo>
                  <a:pt x="174132" y="721471"/>
                </a:lnTo>
                <a:lnTo>
                  <a:pt x="207613" y="752489"/>
                </a:lnTo>
                <a:lnTo>
                  <a:pt x="243404" y="780893"/>
                </a:lnTo>
                <a:lnTo>
                  <a:pt x="281350" y="806528"/>
                </a:lnTo>
                <a:lnTo>
                  <a:pt x="321299" y="829242"/>
                </a:lnTo>
                <a:lnTo>
                  <a:pt x="363098" y="848881"/>
                </a:lnTo>
                <a:lnTo>
                  <a:pt x="406595" y="865293"/>
                </a:lnTo>
                <a:lnTo>
                  <a:pt x="451635" y="878324"/>
                </a:lnTo>
                <a:lnTo>
                  <a:pt x="498065" y="887822"/>
                </a:lnTo>
                <a:lnTo>
                  <a:pt x="545734" y="893633"/>
                </a:lnTo>
                <a:lnTo>
                  <a:pt x="594487" y="895604"/>
                </a:lnTo>
                <a:lnTo>
                  <a:pt x="743712" y="895604"/>
                </a:lnTo>
                <a:lnTo>
                  <a:pt x="792464" y="893633"/>
                </a:lnTo>
                <a:lnTo>
                  <a:pt x="840133" y="887822"/>
                </a:lnTo>
                <a:lnTo>
                  <a:pt x="886563" y="878324"/>
                </a:lnTo>
                <a:lnTo>
                  <a:pt x="931603" y="865293"/>
                </a:lnTo>
                <a:lnTo>
                  <a:pt x="975100" y="848881"/>
                </a:lnTo>
                <a:lnTo>
                  <a:pt x="1016899" y="829242"/>
                </a:lnTo>
                <a:lnTo>
                  <a:pt x="1056848" y="806528"/>
                </a:lnTo>
                <a:lnTo>
                  <a:pt x="1094794" y="780893"/>
                </a:lnTo>
                <a:lnTo>
                  <a:pt x="1130585" y="752489"/>
                </a:lnTo>
                <a:lnTo>
                  <a:pt x="1164066" y="721471"/>
                </a:lnTo>
                <a:lnTo>
                  <a:pt x="1195084" y="687990"/>
                </a:lnTo>
                <a:lnTo>
                  <a:pt x="1223488" y="652199"/>
                </a:lnTo>
                <a:lnTo>
                  <a:pt x="1241285" y="625856"/>
                </a:lnTo>
                <a:lnTo>
                  <a:pt x="594487" y="625856"/>
                </a:lnTo>
                <a:lnTo>
                  <a:pt x="546504" y="622334"/>
                </a:lnTo>
                <a:lnTo>
                  <a:pt x="500706" y="612104"/>
                </a:lnTo>
                <a:lnTo>
                  <a:pt x="457595" y="595669"/>
                </a:lnTo>
                <a:lnTo>
                  <a:pt x="417673" y="573532"/>
                </a:lnTo>
                <a:lnTo>
                  <a:pt x="381444" y="546194"/>
                </a:lnTo>
                <a:lnTo>
                  <a:pt x="349409" y="514159"/>
                </a:lnTo>
                <a:lnTo>
                  <a:pt x="322071" y="477930"/>
                </a:lnTo>
                <a:lnTo>
                  <a:pt x="299934" y="438008"/>
                </a:lnTo>
                <a:lnTo>
                  <a:pt x="283499" y="394897"/>
                </a:lnTo>
                <a:lnTo>
                  <a:pt x="273269" y="349099"/>
                </a:lnTo>
                <a:lnTo>
                  <a:pt x="269747" y="301117"/>
                </a:lnTo>
                <a:lnTo>
                  <a:pt x="269747" y="0"/>
                </a:lnTo>
                <a:close/>
              </a:path>
              <a:path w="1427480" h="895985">
                <a:moveTo>
                  <a:pt x="1338199" y="263271"/>
                </a:moveTo>
                <a:lnTo>
                  <a:pt x="1068451" y="263271"/>
                </a:lnTo>
                <a:lnTo>
                  <a:pt x="1068451" y="301117"/>
                </a:lnTo>
                <a:lnTo>
                  <a:pt x="1064929" y="349099"/>
                </a:lnTo>
                <a:lnTo>
                  <a:pt x="1054699" y="394897"/>
                </a:lnTo>
                <a:lnTo>
                  <a:pt x="1038264" y="438008"/>
                </a:lnTo>
                <a:lnTo>
                  <a:pt x="1016127" y="477930"/>
                </a:lnTo>
                <a:lnTo>
                  <a:pt x="988789" y="514159"/>
                </a:lnTo>
                <a:lnTo>
                  <a:pt x="956754" y="546194"/>
                </a:lnTo>
                <a:lnTo>
                  <a:pt x="920525" y="573532"/>
                </a:lnTo>
                <a:lnTo>
                  <a:pt x="880603" y="595669"/>
                </a:lnTo>
                <a:lnTo>
                  <a:pt x="837492" y="612104"/>
                </a:lnTo>
                <a:lnTo>
                  <a:pt x="791694" y="622334"/>
                </a:lnTo>
                <a:lnTo>
                  <a:pt x="743712" y="625856"/>
                </a:lnTo>
                <a:lnTo>
                  <a:pt x="1241285" y="625856"/>
                </a:lnTo>
                <a:lnTo>
                  <a:pt x="1271837" y="574304"/>
                </a:lnTo>
                <a:lnTo>
                  <a:pt x="1291476" y="532505"/>
                </a:lnTo>
                <a:lnTo>
                  <a:pt x="1307888" y="489008"/>
                </a:lnTo>
                <a:lnTo>
                  <a:pt x="1320919" y="443968"/>
                </a:lnTo>
                <a:lnTo>
                  <a:pt x="1330417" y="397538"/>
                </a:lnTo>
                <a:lnTo>
                  <a:pt x="1336228" y="349869"/>
                </a:lnTo>
                <a:lnTo>
                  <a:pt x="1338199" y="301117"/>
                </a:lnTo>
                <a:lnTo>
                  <a:pt x="1338199" y="263271"/>
                </a:lnTo>
                <a:close/>
              </a:path>
              <a:path w="1427480" h="895985">
                <a:moveTo>
                  <a:pt x="1203325" y="68199"/>
                </a:moveTo>
                <a:lnTo>
                  <a:pt x="979424" y="263271"/>
                </a:lnTo>
                <a:lnTo>
                  <a:pt x="1427226" y="263271"/>
                </a:lnTo>
                <a:lnTo>
                  <a:pt x="1203325" y="6819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61834" y="1746885"/>
            <a:ext cx="3870325" cy="3602990"/>
          </a:xfrm>
          <a:custGeom>
            <a:avLst/>
            <a:gdLst/>
            <a:ahLst/>
            <a:cxnLst/>
            <a:rect l="l" t="t" r="r" b="b"/>
            <a:pathLst>
              <a:path w="3870325" h="3602990">
                <a:moveTo>
                  <a:pt x="0" y="3602990"/>
                </a:moveTo>
                <a:lnTo>
                  <a:pt x="3870071" y="3602990"/>
                </a:lnTo>
                <a:lnTo>
                  <a:pt x="3870071" y="0"/>
                </a:lnTo>
                <a:lnTo>
                  <a:pt x="0" y="0"/>
                </a:lnTo>
                <a:lnTo>
                  <a:pt x="0" y="3602990"/>
                </a:lnTo>
                <a:close/>
              </a:path>
            </a:pathLst>
          </a:custGeom>
          <a:solidFill>
            <a:srgbClr val="009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61834" y="1746885"/>
            <a:ext cx="3870325" cy="3602990"/>
          </a:xfrm>
          <a:custGeom>
            <a:avLst/>
            <a:gdLst/>
            <a:ahLst/>
            <a:cxnLst/>
            <a:rect l="l" t="t" r="r" b="b"/>
            <a:pathLst>
              <a:path w="3870325" h="3602990">
                <a:moveTo>
                  <a:pt x="0" y="3602990"/>
                </a:moveTo>
                <a:lnTo>
                  <a:pt x="3870071" y="3602990"/>
                </a:lnTo>
                <a:lnTo>
                  <a:pt x="3870071" y="0"/>
                </a:lnTo>
                <a:lnTo>
                  <a:pt x="0" y="0"/>
                </a:lnTo>
                <a:lnTo>
                  <a:pt x="0" y="3602990"/>
                </a:lnTo>
                <a:close/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061834" y="1780412"/>
            <a:ext cx="3870325" cy="3293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" algn="ctr">
              <a:lnSpc>
                <a:spcPct val="100000"/>
              </a:lnSpc>
            </a:pPr>
            <a:r>
              <a:rPr sz="3700" b="1" spc="-5" dirty="0">
                <a:solidFill>
                  <a:srgbClr val="FFFFFF"/>
                </a:solidFill>
                <a:latin typeface="Arial"/>
                <a:cs typeface="Arial"/>
              </a:rPr>
              <a:t>Шаг</a:t>
            </a:r>
            <a:r>
              <a:rPr sz="37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3700" dirty="0">
              <a:latin typeface="Arial"/>
              <a:cs typeface="Arial"/>
            </a:endParaRPr>
          </a:p>
          <a:p>
            <a:pPr marL="148590" marR="134620" algn="ctr">
              <a:lnSpc>
                <a:spcPct val="100000"/>
              </a:lnSpc>
              <a:spcBef>
                <a:spcPts val="40"/>
              </a:spcBef>
            </a:pP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Фестиваль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добрых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дел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700" b="1" dirty="0" err="1">
                <a:solidFill>
                  <a:srgbClr val="FFFFFF"/>
                </a:solidFill>
                <a:latin typeface="Arial"/>
                <a:cs typeface="Arial"/>
              </a:rPr>
              <a:t>Общее</a:t>
            </a:r>
            <a:endParaRPr sz="1700" dirty="0">
              <a:latin typeface="Arial"/>
              <a:cs typeface="Arial"/>
            </a:endParaRPr>
          </a:p>
          <a:p>
            <a:pPr marL="801370" marR="790575" indent="1270" algn="ctr">
              <a:lnSpc>
                <a:spcPct val="100000"/>
              </a:lnSpc>
            </a:pPr>
            <a:r>
              <a:rPr sz="1700" b="1" spc="-5" dirty="0" err="1">
                <a:solidFill>
                  <a:srgbClr val="FFFFFF"/>
                </a:solidFill>
                <a:latin typeface="Arial"/>
                <a:cs typeface="Arial"/>
              </a:rPr>
              <a:t>финальное</a:t>
            </a:r>
            <a:r>
              <a:rPr sz="1700" b="1" spc="-5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700" b="1" spc="-5" dirty="0" err="1">
                <a:solidFill>
                  <a:srgbClr val="FFFFFF"/>
                </a:solidFill>
                <a:latin typeface="Arial"/>
                <a:cs typeface="Arial"/>
              </a:rPr>
              <a:t>мероприятие</a:t>
            </a:r>
            <a:r>
              <a:rPr sz="17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5" dirty="0">
                <a:solidFill>
                  <a:srgbClr val="FFFFFF"/>
                </a:solidFill>
                <a:latin typeface="Arial"/>
                <a:cs typeface="Arial"/>
              </a:rPr>
              <a:t>–  </a:t>
            </a:r>
            <a:r>
              <a:rPr lang="ru-RU" sz="1700" b="1" spc="-5" dirty="0">
                <a:solidFill>
                  <a:srgbClr val="FFFFFF"/>
                </a:solidFill>
                <a:latin typeface="Arial"/>
                <a:cs typeface="Arial"/>
              </a:rPr>
              <a:t>представление тематической акции по привлечению к малым добрым делам от каждой команды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451725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451725" y="5349925"/>
            <a:ext cx="3999229" cy="914400"/>
          </a:xfrm>
          <a:custGeom>
            <a:avLst/>
            <a:gdLst/>
            <a:ahLst/>
            <a:cxnLst/>
            <a:rect l="l" t="t" r="r" b="b"/>
            <a:pathLst>
              <a:path w="3999229" h="914400">
                <a:moveTo>
                  <a:pt x="0" y="914399"/>
                </a:moveTo>
                <a:lnTo>
                  <a:pt x="3998849" y="914399"/>
                </a:lnTo>
                <a:lnTo>
                  <a:pt x="3998849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49345" y="4161663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620" y="0"/>
                </a:moveTo>
                <a:lnTo>
                  <a:pt x="0" y="0"/>
                </a:lnTo>
                <a:lnTo>
                  <a:pt x="0" y="301244"/>
                </a:lnTo>
                <a:lnTo>
                  <a:pt x="1970" y="349996"/>
                </a:lnTo>
                <a:lnTo>
                  <a:pt x="7778" y="397665"/>
                </a:lnTo>
                <a:lnTo>
                  <a:pt x="17271" y="444095"/>
                </a:lnTo>
                <a:lnTo>
                  <a:pt x="30298" y="489135"/>
                </a:lnTo>
                <a:lnTo>
                  <a:pt x="46704" y="532632"/>
                </a:lnTo>
                <a:lnTo>
                  <a:pt x="66337" y="574431"/>
                </a:lnTo>
                <a:lnTo>
                  <a:pt x="89044" y="614380"/>
                </a:lnTo>
                <a:lnTo>
                  <a:pt x="114673" y="652326"/>
                </a:lnTo>
                <a:lnTo>
                  <a:pt x="143071" y="688117"/>
                </a:lnTo>
                <a:lnTo>
                  <a:pt x="174085" y="721598"/>
                </a:lnTo>
                <a:lnTo>
                  <a:pt x="207562" y="752616"/>
                </a:lnTo>
                <a:lnTo>
                  <a:pt x="243349" y="781020"/>
                </a:lnTo>
                <a:lnTo>
                  <a:pt x="281294" y="806655"/>
                </a:lnTo>
                <a:lnTo>
                  <a:pt x="321243" y="829369"/>
                </a:lnTo>
                <a:lnTo>
                  <a:pt x="363045" y="849008"/>
                </a:lnTo>
                <a:lnTo>
                  <a:pt x="406546" y="865420"/>
                </a:lnTo>
                <a:lnTo>
                  <a:pt x="451593" y="878451"/>
                </a:lnTo>
                <a:lnTo>
                  <a:pt x="498034" y="887949"/>
                </a:lnTo>
                <a:lnTo>
                  <a:pt x="545716" y="893760"/>
                </a:lnTo>
                <a:lnTo>
                  <a:pt x="594487" y="895731"/>
                </a:lnTo>
                <a:lnTo>
                  <a:pt x="743712" y="895731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1285" y="625982"/>
                </a:lnTo>
                <a:lnTo>
                  <a:pt x="594487" y="625982"/>
                </a:lnTo>
                <a:lnTo>
                  <a:pt x="546473" y="622461"/>
                </a:lnTo>
                <a:lnTo>
                  <a:pt x="500649" y="612231"/>
                </a:lnTo>
                <a:lnTo>
                  <a:pt x="457517" y="595796"/>
                </a:lnTo>
                <a:lnTo>
                  <a:pt x="417579" y="573659"/>
                </a:lnTo>
                <a:lnTo>
                  <a:pt x="381337" y="546321"/>
                </a:lnTo>
                <a:lnTo>
                  <a:pt x="349294" y="514286"/>
                </a:lnTo>
                <a:lnTo>
                  <a:pt x="321950" y="478057"/>
                </a:lnTo>
                <a:lnTo>
                  <a:pt x="299809" y="438135"/>
                </a:lnTo>
                <a:lnTo>
                  <a:pt x="283372" y="395024"/>
                </a:lnTo>
                <a:lnTo>
                  <a:pt x="273142" y="349226"/>
                </a:lnTo>
                <a:lnTo>
                  <a:pt x="269620" y="301244"/>
                </a:lnTo>
                <a:lnTo>
                  <a:pt x="269620" y="0"/>
                </a:lnTo>
                <a:close/>
              </a:path>
              <a:path w="1427479" h="895985">
                <a:moveTo>
                  <a:pt x="1338199" y="263398"/>
                </a:moveTo>
                <a:lnTo>
                  <a:pt x="1068451" y="263398"/>
                </a:lnTo>
                <a:lnTo>
                  <a:pt x="1068451" y="301244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285" y="625982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4"/>
                </a:lnTo>
                <a:lnTo>
                  <a:pt x="1338199" y="263398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424" y="263398"/>
                </a:lnTo>
                <a:lnTo>
                  <a:pt x="1427226" y="263398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68773" y="4144390"/>
            <a:ext cx="1427480" cy="895985"/>
          </a:xfrm>
          <a:custGeom>
            <a:avLst/>
            <a:gdLst/>
            <a:ahLst/>
            <a:cxnLst/>
            <a:rect l="l" t="t" r="r" b="b"/>
            <a:pathLst>
              <a:path w="1427479" h="895985">
                <a:moveTo>
                  <a:pt x="269748" y="0"/>
                </a:moveTo>
                <a:lnTo>
                  <a:pt x="0" y="0"/>
                </a:lnTo>
                <a:lnTo>
                  <a:pt x="0" y="301243"/>
                </a:lnTo>
                <a:lnTo>
                  <a:pt x="1970" y="349996"/>
                </a:lnTo>
                <a:lnTo>
                  <a:pt x="7781" y="397665"/>
                </a:lnTo>
                <a:lnTo>
                  <a:pt x="17279" y="444095"/>
                </a:lnTo>
                <a:lnTo>
                  <a:pt x="30310" y="489135"/>
                </a:lnTo>
                <a:lnTo>
                  <a:pt x="46722" y="532632"/>
                </a:lnTo>
                <a:lnTo>
                  <a:pt x="66361" y="574431"/>
                </a:lnTo>
                <a:lnTo>
                  <a:pt x="89075" y="614380"/>
                </a:lnTo>
                <a:lnTo>
                  <a:pt x="114710" y="652326"/>
                </a:lnTo>
                <a:lnTo>
                  <a:pt x="143114" y="688117"/>
                </a:lnTo>
                <a:lnTo>
                  <a:pt x="174132" y="721598"/>
                </a:lnTo>
                <a:lnTo>
                  <a:pt x="207613" y="752616"/>
                </a:lnTo>
                <a:lnTo>
                  <a:pt x="243404" y="781020"/>
                </a:lnTo>
                <a:lnTo>
                  <a:pt x="281350" y="806655"/>
                </a:lnTo>
                <a:lnTo>
                  <a:pt x="321299" y="829369"/>
                </a:lnTo>
                <a:lnTo>
                  <a:pt x="363098" y="849008"/>
                </a:lnTo>
                <a:lnTo>
                  <a:pt x="406595" y="865420"/>
                </a:lnTo>
                <a:lnTo>
                  <a:pt x="451635" y="878451"/>
                </a:lnTo>
                <a:lnTo>
                  <a:pt x="498065" y="887949"/>
                </a:lnTo>
                <a:lnTo>
                  <a:pt x="545734" y="893760"/>
                </a:lnTo>
                <a:lnTo>
                  <a:pt x="594487" y="895730"/>
                </a:lnTo>
                <a:lnTo>
                  <a:pt x="743712" y="895730"/>
                </a:lnTo>
                <a:lnTo>
                  <a:pt x="792464" y="893760"/>
                </a:lnTo>
                <a:lnTo>
                  <a:pt x="840133" y="887949"/>
                </a:lnTo>
                <a:lnTo>
                  <a:pt x="886563" y="878451"/>
                </a:lnTo>
                <a:lnTo>
                  <a:pt x="931603" y="865420"/>
                </a:lnTo>
                <a:lnTo>
                  <a:pt x="975100" y="849008"/>
                </a:lnTo>
                <a:lnTo>
                  <a:pt x="1016899" y="829369"/>
                </a:lnTo>
                <a:lnTo>
                  <a:pt x="1056848" y="806655"/>
                </a:lnTo>
                <a:lnTo>
                  <a:pt x="1094794" y="781020"/>
                </a:lnTo>
                <a:lnTo>
                  <a:pt x="1130585" y="752616"/>
                </a:lnTo>
                <a:lnTo>
                  <a:pt x="1164066" y="721598"/>
                </a:lnTo>
                <a:lnTo>
                  <a:pt x="1195084" y="688117"/>
                </a:lnTo>
                <a:lnTo>
                  <a:pt x="1223488" y="652326"/>
                </a:lnTo>
                <a:lnTo>
                  <a:pt x="1241285" y="625982"/>
                </a:lnTo>
                <a:lnTo>
                  <a:pt x="594487" y="625982"/>
                </a:lnTo>
                <a:lnTo>
                  <a:pt x="546504" y="622461"/>
                </a:lnTo>
                <a:lnTo>
                  <a:pt x="500706" y="612231"/>
                </a:lnTo>
                <a:lnTo>
                  <a:pt x="457595" y="595796"/>
                </a:lnTo>
                <a:lnTo>
                  <a:pt x="417673" y="573659"/>
                </a:lnTo>
                <a:lnTo>
                  <a:pt x="381444" y="546321"/>
                </a:lnTo>
                <a:lnTo>
                  <a:pt x="349409" y="514286"/>
                </a:lnTo>
                <a:lnTo>
                  <a:pt x="322071" y="478057"/>
                </a:lnTo>
                <a:lnTo>
                  <a:pt x="299934" y="438135"/>
                </a:lnTo>
                <a:lnTo>
                  <a:pt x="283499" y="395024"/>
                </a:lnTo>
                <a:lnTo>
                  <a:pt x="273269" y="349226"/>
                </a:lnTo>
                <a:lnTo>
                  <a:pt x="269748" y="301243"/>
                </a:lnTo>
                <a:lnTo>
                  <a:pt x="269748" y="0"/>
                </a:lnTo>
                <a:close/>
              </a:path>
              <a:path w="1427479" h="895985">
                <a:moveTo>
                  <a:pt x="1338199" y="263397"/>
                </a:moveTo>
                <a:lnTo>
                  <a:pt x="1068451" y="263397"/>
                </a:lnTo>
                <a:lnTo>
                  <a:pt x="1068451" y="301243"/>
                </a:lnTo>
                <a:lnTo>
                  <a:pt x="1064929" y="349226"/>
                </a:lnTo>
                <a:lnTo>
                  <a:pt x="1054699" y="395024"/>
                </a:lnTo>
                <a:lnTo>
                  <a:pt x="1038264" y="438135"/>
                </a:lnTo>
                <a:lnTo>
                  <a:pt x="1016127" y="478057"/>
                </a:lnTo>
                <a:lnTo>
                  <a:pt x="988789" y="514286"/>
                </a:lnTo>
                <a:lnTo>
                  <a:pt x="956754" y="546321"/>
                </a:lnTo>
                <a:lnTo>
                  <a:pt x="920525" y="573659"/>
                </a:lnTo>
                <a:lnTo>
                  <a:pt x="880603" y="595796"/>
                </a:lnTo>
                <a:lnTo>
                  <a:pt x="837492" y="612231"/>
                </a:lnTo>
                <a:lnTo>
                  <a:pt x="791694" y="622461"/>
                </a:lnTo>
                <a:lnTo>
                  <a:pt x="743712" y="625982"/>
                </a:lnTo>
                <a:lnTo>
                  <a:pt x="1241285" y="625982"/>
                </a:lnTo>
                <a:lnTo>
                  <a:pt x="1271837" y="574431"/>
                </a:lnTo>
                <a:lnTo>
                  <a:pt x="1291476" y="532632"/>
                </a:lnTo>
                <a:lnTo>
                  <a:pt x="1307888" y="489135"/>
                </a:lnTo>
                <a:lnTo>
                  <a:pt x="1320919" y="444095"/>
                </a:lnTo>
                <a:lnTo>
                  <a:pt x="1330417" y="397665"/>
                </a:lnTo>
                <a:lnTo>
                  <a:pt x="1336228" y="349996"/>
                </a:lnTo>
                <a:lnTo>
                  <a:pt x="1338199" y="301243"/>
                </a:lnTo>
                <a:lnTo>
                  <a:pt x="1338199" y="263397"/>
                </a:lnTo>
                <a:close/>
              </a:path>
              <a:path w="1427479" h="895985">
                <a:moveTo>
                  <a:pt x="1203325" y="68325"/>
                </a:moveTo>
                <a:lnTo>
                  <a:pt x="979424" y="263397"/>
                </a:lnTo>
                <a:lnTo>
                  <a:pt x="1427226" y="263397"/>
                </a:lnTo>
                <a:lnTo>
                  <a:pt x="1203325" y="683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6705" y="2716529"/>
            <a:ext cx="4707890" cy="1612265"/>
          </a:xfrm>
          <a:custGeom>
            <a:avLst/>
            <a:gdLst/>
            <a:ahLst/>
            <a:cxnLst/>
            <a:rect l="l" t="t" r="r" b="b"/>
            <a:pathLst>
              <a:path w="4707890" h="1612264">
                <a:moveTo>
                  <a:pt x="4085971" y="0"/>
                </a:moveTo>
                <a:lnTo>
                  <a:pt x="0" y="0"/>
                </a:lnTo>
                <a:lnTo>
                  <a:pt x="0" y="1612138"/>
                </a:lnTo>
                <a:lnTo>
                  <a:pt x="4085971" y="1612138"/>
                </a:lnTo>
                <a:lnTo>
                  <a:pt x="4707763" y="806069"/>
                </a:lnTo>
                <a:lnTo>
                  <a:pt x="408597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410714" y="2748026"/>
            <a:ext cx="3990086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7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r>
              <a:rPr lang="ru-RU"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2400" dirty="0">
                <a:solidFill>
                  <a:srgbClr val="FFFFFF"/>
                </a:solidFill>
                <a:latin typeface="Arial"/>
                <a:cs typeface="Arial"/>
              </a:rPr>
              <a:t>В Центре толерантности</a:t>
            </a:r>
          </a:p>
          <a:p>
            <a:pPr marL="12700">
              <a:lnSpc>
                <a:spcPct val="100000"/>
              </a:lnSpc>
            </a:pPr>
            <a:r>
              <a:rPr lang="ru-RU" sz="2400" b="1" dirty="0">
                <a:solidFill>
                  <a:srgbClr val="FFFFFF"/>
                </a:solidFill>
                <a:latin typeface="Arial"/>
                <a:cs typeface="Arial"/>
              </a:rPr>
              <a:t>КОГДА?</a:t>
            </a:r>
            <a:r>
              <a:rPr lang="ru-RU" sz="2400" dirty="0">
                <a:solidFill>
                  <a:srgbClr val="FFFFFF"/>
                </a:solidFill>
                <a:latin typeface="Arial"/>
                <a:cs typeface="Arial"/>
              </a:rPr>
              <a:t> В марте 2016 г.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1295400" y="3048000"/>
            <a:ext cx="554228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0" b="1" spc="-7" baseline="-2777" dirty="0" err="1">
                <a:solidFill>
                  <a:srgbClr val="FFFFFF"/>
                </a:solidFill>
                <a:latin typeface="Arial"/>
                <a:cs typeface="Arial"/>
              </a:rPr>
              <a:t>Шаг</a:t>
            </a:r>
            <a:r>
              <a:rPr sz="6000" b="1" spc="-7" baseline="-277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6000" baseline="-2777" dirty="0">
              <a:latin typeface="Arial"/>
              <a:cs typeface="Arial"/>
            </a:endParaRPr>
          </a:p>
        </p:txBody>
      </p:sp>
      <p:sp>
        <p:nvSpPr>
          <p:cNvPr id="42" name="object 4"/>
          <p:cNvSpPr txBox="1">
            <a:spLocks/>
          </p:cNvSpPr>
          <p:nvPr/>
        </p:nvSpPr>
        <p:spPr>
          <a:xfrm>
            <a:off x="685800" y="533400"/>
            <a:ext cx="1066962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Ступень 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I. </a:t>
            </a:r>
            <a:r>
              <a:rPr kumimoji="0" lang="ru-RU" sz="4000" b="1" i="0" u="none" strike="noStrike" kern="0" cap="none" spc="-3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Толерантность</a:t>
            </a:r>
            <a:r>
              <a:rPr kumimoji="0" lang="ru-RU" sz="4000" b="1" i="0" u="none" strike="noStrike" kern="0" cap="none" spc="-12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и малые добрые дела</a:t>
            </a:r>
            <a:endParaRPr kumimoji="0" lang="ru-RU" sz="4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977</Words>
  <Application>Microsoft Macintosh PowerPoint</Application>
  <PresentationFormat>Широкоэкранный</PresentationFormat>
  <Paragraphs>244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Office Theme</vt:lpstr>
      <vt:lpstr>шагов толерантности</vt:lpstr>
      <vt:lpstr>Цель проекта</vt:lpstr>
      <vt:lpstr>Коротко о программе</vt:lpstr>
      <vt:lpstr>Участники программы</vt:lpstr>
      <vt:lpstr>Презентация PowerPoint</vt:lpstr>
      <vt:lpstr>Ступень I. Толерантность и малые добрые дела</vt:lpstr>
      <vt:lpstr>Презентация PowerPoint</vt:lpstr>
      <vt:lpstr>Презентация PowerPoint</vt:lpstr>
      <vt:lpstr>Презентация PowerPoint</vt:lpstr>
      <vt:lpstr>Ступень II. Лидерство и тематические</vt:lpstr>
      <vt:lpstr>Ступень II. Лидерство и тематические</vt:lpstr>
      <vt:lpstr>Ступень II. Лидерство и тематические</vt:lpstr>
      <vt:lpstr>Ступень II. Лидерство и тематические</vt:lpstr>
      <vt:lpstr>Ступень III. Спецпрактикум «Социальное проектирование»</vt:lpstr>
      <vt:lpstr>Ступень III. Спецпрактикум «Правовая грамотность»</vt:lpstr>
      <vt:lpstr>Рейтинг образовательной организации в рамках программы</vt:lpstr>
      <vt:lpstr>Бюджетные средства проекта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Кухтерина</dc:creator>
  <cp:lastModifiedBy>Valerie</cp:lastModifiedBy>
  <cp:revision>44</cp:revision>
  <dcterms:created xsi:type="dcterms:W3CDTF">2015-10-14T07:18:01Z</dcterms:created>
  <dcterms:modified xsi:type="dcterms:W3CDTF">2020-09-30T01:03:10Z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2015-02-27T00:00:00Z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2015-10-14T00:00:00Z</vt:filetime>
  </property>
</Properties>
</file>